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24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3639C-C3A7-48B2-832F-8FAF362BB55D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D5C2C-F7D5-4892-AC51-BEE38E6EF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3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BA4B2-0C22-4B04-830A-48510321D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774079-9E02-4686-A4A5-E9B026C4E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86" indent="0" algn="ctr">
              <a:buNone/>
              <a:defRPr sz="2000"/>
            </a:lvl2pPr>
            <a:lvl3pPr marL="914171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82F4F-936F-410D-AC52-9F1787425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E1DD2-A6EB-4266-9C4D-FFC0C7AE1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FBB9F-93E0-413E-AB84-65EEA27F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97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1D737-C43F-4B4C-881D-28C40F568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F7ABD9-93C2-440E-94B3-713133A2D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B2276-7C65-497E-B924-3952899BA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FA4DC-E6F6-40B8-A351-092569E31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25F03-D311-41DC-AF52-803CEA7C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58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843E08-4ED8-4587-808E-909A6E20E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B1227-F63C-4786-805E-97BD3A7E4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CCE94-48CF-4907-B105-CFCE6FD2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50486-8265-43E8-8E69-8EFA36FC0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43ECF-A356-4FAE-819D-C3EF6C84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1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594593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963085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 algn="l">
              <a:defRPr sz="2999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5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1pPr>
            <a:lvl2pPr marL="0" indent="342797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2pPr>
            <a:lvl3pPr marL="0" indent="685594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3pPr>
            <a:lvl4pPr marL="0" indent="1028391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4pPr>
            <a:lvl5pPr marL="0" indent="1371189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065786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099"/>
            </a:lvl1pPr>
            <a:lvl2pPr marL="592753" indent="-249956">
              <a:defRPr sz="2099"/>
            </a:lvl2pPr>
            <a:lvl3pPr marL="925552" indent="-239958">
              <a:defRPr sz="2099"/>
            </a:lvl3pPr>
            <a:lvl4pPr marL="1305265" indent="-276874">
              <a:defRPr sz="2099"/>
            </a:lvl4pPr>
            <a:lvl5pPr marL="1648062" indent="-276874">
              <a:defRPr sz="209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299776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1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1799" b="1"/>
            </a:lvl1pPr>
            <a:lvl2pPr marL="0" indent="342797">
              <a:spcBef>
                <a:spcPts val="400"/>
              </a:spcBef>
              <a:buSzTx/>
              <a:buFontTx/>
              <a:buNone/>
              <a:defRPr sz="1799" b="1"/>
            </a:lvl2pPr>
            <a:lvl3pPr marL="0" indent="685594">
              <a:spcBef>
                <a:spcPts val="400"/>
              </a:spcBef>
              <a:buSzTx/>
              <a:buFontTx/>
              <a:buNone/>
              <a:defRPr sz="1799" b="1"/>
            </a:lvl3pPr>
            <a:lvl4pPr marL="0" indent="1028391">
              <a:spcBef>
                <a:spcPts val="400"/>
              </a:spcBef>
              <a:buSzTx/>
              <a:buFontTx/>
              <a:buNone/>
              <a:defRPr sz="1799" b="1"/>
            </a:lvl4pPr>
            <a:lvl5pPr marL="0" indent="1371189">
              <a:spcBef>
                <a:spcPts val="400"/>
              </a:spcBef>
              <a:buSzTx/>
              <a:buFontTx/>
              <a:buNone/>
              <a:defRPr sz="1799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5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1800" b="1"/>
            </a:lvl1pPr>
          </a:lstStyle>
          <a:p>
            <a:pPr marL="0" indent="0">
              <a:spcBef>
                <a:spcPts val="400"/>
              </a:spcBef>
              <a:buSzTx/>
              <a:buFontTx/>
              <a:buNone/>
              <a:defRPr sz="18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459518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45679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40677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5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5"/>
            <a:ext cx="6815667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2" y="1435103"/>
            <a:ext cx="4011087" cy="46910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1000"/>
            </a:lvl1pPr>
          </a:lstStyle>
          <a:p>
            <a:pPr marL="0" indent="0">
              <a:spcBef>
                <a:spcPts val="200"/>
              </a:spcBef>
              <a:buSzTx/>
              <a:buFontTx/>
              <a:buNone/>
              <a:defRPr sz="10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090963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1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8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8" y="5367340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1000"/>
            </a:lvl1pPr>
            <a:lvl2pPr marL="0" indent="342797">
              <a:spcBef>
                <a:spcPts val="200"/>
              </a:spcBef>
              <a:buSzTx/>
              <a:buFontTx/>
              <a:buNone/>
              <a:defRPr sz="1000"/>
            </a:lvl2pPr>
            <a:lvl3pPr marL="0" indent="685594">
              <a:spcBef>
                <a:spcPts val="200"/>
              </a:spcBef>
              <a:buSzTx/>
              <a:buFontTx/>
              <a:buNone/>
              <a:defRPr sz="1000"/>
            </a:lvl3pPr>
            <a:lvl4pPr marL="0" indent="1028391">
              <a:spcBef>
                <a:spcPts val="200"/>
              </a:spcBef>
              <a:buSzTx/>
              <a:buFontTx/>
              <a:buNone/>
              <a:defRPr sz="1000"/>
            </a:lvl4pPr>
            <a:lvl5pPr marL="0" indent="1371189">
              <a:spcBef>
                <a:spcPts val="200"/>
              </a:spcBef>
              <a:buSzTx/>
              <a:buFontTx/>
              <a:buNone/>
              <a:defRPr sz="1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59567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A85E6-B408-4DC7-9448-68E66471C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C4188-9ACF-46B7-973D-61A5F243E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225E1-685A-45EF-989A-D1E15DB3A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9F12D-FC0B-4D7C-8F04-8B23516A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9096C-95CF-4000-8E98-00B918F7B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88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004368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069172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914401" y="2130426"/>
            <a:ext cx="10363200" cy="14700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342797" algn="ctr"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685594" algn="ctr"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028391" algn="ctr"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371189" algn="ctr"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6831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266298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963085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 algn="l">
              <a:defRPr sz="2999" b="1" cap="all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5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1pPr>
            <a:lvl2pPr marL="0" indent="342797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2pPr>
            <a:lvl3pPr marL="0" indent="685594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3pPr>
            <a:lvl4pPr marL="0" indent="1028391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4pPr>
            <a:lvl5pPr marL="0" indent="1371189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181186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099">
                <a:solidFill>
                  <a:srgbClr val="FFFFFF"/>
                </a:solidFill>
              </a:defRPr>
            </a:lvl1pPr>
            <a:lvl2pPr marL="592753" indent="-249956">
              <a:defRPr sz="2099">
                <a:solidFill>
                  <a:srgbClr val="FFFFFF"/>
                </a:solidFill>
              </a:defRPr>
            </a:lvl2pPr>
            <a:lvl3pPr marL="925552" indent="-239958">
              <a:defRPr sz="2099">
                <a:solidFill>
                  <a:srgbClr val="FFFFFF"/>
                </a:solidFill>
              </a:defRPr>
            </a:lvl3pPr>
            <a:lvl4pPr marL="1305265" indent="-276874">
              <a:defRPr sz="2099">
                <a:solidFill>
                  <a:srgbClr val="FFFFFF"/>
                </a:solidFill>
              </a:defRPr>
            </a:lvl4pPr>
            <a:lvl5pPr marL="1648062" indent="-276874">
              <a:defRPr sz="2099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26102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1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1799" b="1">
                <a:solidFill>
                  <a:srgbClr val="FFFFFF"/>
                </a:solidFill>
              </a:defRPr>
            </a:lvl1pPr>
            <a:lvl2pPr marL="0" indent="342797">
              <a:spcBef>
                <a:spcPts val="400"/>
              </a:spcBef>
              <a:buSzTx/>
              <a:buFontTx/>
              <a:buNone/>
              <a:defRPr sz="1799" b="1">
                <a:solidFill>
                  <a:srgbClr val="FFFFFF"/>
                </a:solidFill>
              </a:defRPr>
            </a:lvl2pPr>
            <a:lvl3pPr marL="0" indent="685594">
              <a:spcBef>
                <a:spcPts val="400"/>
              </a:spcBef>
              <a:buSzTx/>
              <a:buFontTx/>
              <a:buNone/>
              <a:defRPr sz="1799" b="1">
                <a:solidFill>
                  <a:srgbClr val="FFFFFF"/>
                </a:solidFill>
              </a:defRPr>
            </a:lvl3pPr>
            <a:lvl4pPr marL="0" indent="1028391">
              <a:spcBef>
                <a:spcPts val="400"/>
              </a:spcBef>
              <a:buSzTx/>
              <a:buFontTx/>
              <a:buNone/>
              <a:defRPr sz="1799" b="1">
                <a:solidFill>
                  <a:srgbClr val="FFFFFF"/>
                </a:solidFill>
              </a:defRPr>
            </a:lvl4pPr>
            <a:lvl5pPr marL="0" indent="1371189">
              <a:spcBef>
                <a:spcPts val="400"/>
              </a:spcBef>
              <a:buSzTx/>
              <a:buFontTx/>
              <a:buNone/>
              <a:defRPr sz="1799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5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marL="0" indent="0">
              <a:spcBef>
                <a:spcPts val="400"/>
              </a:spcBef>
              <a:buSzTx/>
              <a:buFontTx/>
              <a:buNone/>
              <a:defRPr sz="18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67445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860077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654989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5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5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2" y="1435103"/>
            <a:ext cx="4011087" cy="46910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FFFFFF"/>
                </a:solidFill>
              </a:defRPr>
            </a:lvl1pPr>
          </a:lstStyle>
          <a:p>
            <a: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115328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3A47-E335-4E74-86D6-5C9DEA376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43A53-BEBA-4740-A5D8-143EDC2A9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7E9CE-3189-4B77-A987-F06FC10D2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BE13B-634A-4298-8808-FA3E9B884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98B4C-EE2D-4825-BC9A-28AD78EDC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64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1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8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8" y="5367340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FFFFFF"/>
                </a:solidFill>
              </a:defRPr>
            </a:lvl1pPr>
            <a:lvl2pPr marL="0" indent="342797">
              <a:spcBef>
                <a:spcPts val="200"/>
              </a:spcBef>
              <a:buSzTx/>
              <a:buFontTx/>
              <a:buNone/>
              <a:defRPr sz="1000">
                <a:solidFill>
                  <a:srgbClr val="FFFFFF"/>
                </a:solidFill>
              </a:defRPr>
            </a:lvl2pPr>
            <a:lvl3pPr marL="0" indent="685594">
              <a:spcBef>
                <a:spcPts val="200"/>
              </a:spcBef>
              <a:buSzTx/>
              <a:buFontTx/>
              <a:buNone/>
              <a:defRPr sz="1000">
                <a:solidFill>
                  <a:srgbClr val="FFFFFF"/>
                </a:solidFill>
              </a:defRPr>
            </a:lvl3pPr>
            <a:lvl4pPr marL="0" indent="1028391">
              <a:spcBef>
                <a:spcPts val="200"/>
              </a:spcBef>
              <a:buSzTx/>
              <a:buFontTx/>
              <a:buNone/>
              <a:defRPr sz="1000">
                <a:solidFill>
                  <a:srgbClr val="FFFFFF"/>
                </a:solidFill>
              </a:defRPr>
            </a:lvl4pPr>
            <a:lvl5pPr marL="0" indent="1371189">
              <a:spcBef>
                <a:spcPts val="200"/>
              </a:spcBef>
              <a:buSzTx/>
              <a:buFontTx/>
              <a:buNone/>
              <a:defRPr sz="1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99389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80958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239350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AF500-D39B-4D1D-A04F-2235E9EF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91773-4A5A-4C01-BB3E-FDEB84CD42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1A98C-00D6-4938-A8B7-139025DA9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5F706-1FB1-4591-8F98-0BB50F278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9CC1A0-ACCC-4FF4-B8F6-80EF042E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33853-749A-4C39-8653-E8CA2435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2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F59ED-08F4-47F3-89B6-CF53553EF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52099-0A50-4810-8099-0014BF114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B843A-A550-4CC2-B429-0548F8CE1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8B5C3F-23AD-432D-AA99-4B56B85E99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DC804A-398D-4C44-8619-22D70A332E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1867B9-120D-419A-9848-08C62060B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C5667-EC86-4D4D-95C8-BC839D47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6D489-DCDE-41BF-9C0B-51D55470B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61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5308B-8E78-4D45-95AF-DFB25A409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B40353-E711-460F-9414-01036A5F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56AF14-6D3F-417B-BF13-FBD4C6388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A95A4-7942-465B-B2B8-C148BCBF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21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CE3953-3E47-417B-B8D8-812143B7F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6D859B-3C76-4C22-8CF0-34C43C39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A548C-95A3-41AC-A1CF-B6E66B50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76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D729-AAD0-4B89-B390-06F83FF7F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5315B-E655-4A04-BC0D-C9D5613B6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3F990-90FF-4FAA-894F-41824FBC8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00"/>
            </a:lvl2pPr>
            <a:lvl3pPr marL="914171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5E6C0-0DB2-494E-AC2F-92FCB940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0CE0F-2AB2-4FBB-9806-5D5DCACA8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90FF2-2109-4601-9587-2B5B5B75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65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01DEE-1E35-4B6A-856A-8B40D3BE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CE0AEE-9E5E-497C-A4C6-337F158159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86" indent="0">
              <a:buNone/>
              <a:defRPr sz="2799"/>
            </a:lvl2pPr>
            <a:lvl3pPr marL="914171" indent="0">
              <a:buNone/>
              <a:defRPr sz="2399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8E879-6F6E-4D2E-A7F9-FFA08F657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00"/>
            </a:lvl2pPr>
            <a:lvl3pPr marL="914171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8E0AC1-F6BC-423D-8F78-9B6BC226C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21DB7-58FE-4931-BF69-E7167BCF3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F548B-C574-4216-B9AB-E2DDDA6B2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4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B3801-8062-4459-B677-09F1CD165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C34AF-BF44-45BE-B962-A41233753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E25B9-BF09-47B6-BBB6-A58C9CBF1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76130-195B-4AA2-8649-7BEEF9A64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2AAFD-B18F-4BC5-ADCE-A78E0623B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1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8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274641"/>
            <a:ext cx="1097280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1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5419" y="6423500"/>
            <a:ext cx="226983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70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</p:sldLayoutIdLst>
  <p:transition spd="med"/>
  <p:txStyles>
    <p:titleStyle>
      <a:lvl1pPr marL="0" marR="0" indent="0" algn="ctr" defTabSz="6855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6855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6855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6855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6855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6855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6855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6855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6855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57098" marR="0" indent="-257098" algn="l" defTabSz="685594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3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587653" marR="0" indent="-244856" algn="l" defTabSz="685594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3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914126" marR="0" indent="-228531" algn="l" defTabSz="685594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3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302628" marR="0" indent="-274237" algn="l" defTabSz="685594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3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645426" marR="0" indent="-274238" algn="l" defTabSz="685594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»"/>
        <a:tabLst/>
        <a:defRPr sz="23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1988223" marR="0" indent="-274238" algn="l" defTabSz="685594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3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331020" marR="0" indent="-274238" algn="l" defTabSz="685594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3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673818" marR="0" indent="-274238" algn="l" defTabSz="685594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3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016615" marR="0" indent="-274238" algn="l" defTabSz="685594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3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1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063" algn="r" defTabSz="9141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126" algn="r" defTabSz="9141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189" algn="r" defTabSz="9141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251" algn="r" defTabSz="9141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314" algn="r" defTabSz="9141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2377" algn="r" defTabSz="9141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199440" algn="r" defTabSz="9141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6503" algn="r" defTabSz="91412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10" Type="http://schemas.openxmlformats.org/officeDocument/2006/relationships/image" Target="../media/image30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jpe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jpeg"/><Relationship Id="rId7" Type="http://schemas.openxmlformats.org/officeDocument/2006/relationships/image" Target="../media/image60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10" Type="http://schemas.openxmlformats.org/officeDocument/2006/relationships/image" Target="../media/image63.emf"/><Relationship Id="rId4" Type="http://schemas.openxmlformats.org/officeDocument/2006/relationships/image" Target="../media/image57.emf"/><Relationship Id="rId9" Type="http://schemas.openxmlformats.org/officeDocument/2006/relationships/image" Target="../media/image6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emf"/><Relationship Id="rId4" Type="http://schemas.openxmlformats.org/officeDocument/2006/relationships/image" Target="../media/image9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D60ECF-26CD-CC46-ACFF-87AE84585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" y="892"/>
            <a:ext cx="12176128" cy="68562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871CC4-6BCE-0B46-8611-1C45D381EA17}"/>
              </a:ext>
            </a:extLst>
          </p:cNvPr>
          <p:cNvSpPr/>
          <p:nvPr/>
        </p:nvSpPr>
        <p:spPr>
          <a:xfrm>
            <a:off x="7936" y="895"/>
            <a:ext cx="5504374" cy="6856213"/>
          </a:xfrm>
          <a:prstGeom prst="rect">
            <a:avLst/>
          </a:prstGeom>
          <a:solidFill>
            <a:srgbClr val="67FDF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hangingPunct="0"/>
            <a:endParaRPr lang="en-US" sz="1699" b="1" kern="0">
              <a:solidFill>
                <a:srgbClr val="FFFFFF"/>
              </a:solidFill>
              <a:latin typeface="Calibri"/>
              <a:sym typeface="Josefin Sans"/>
            </a:endParaRPr>
          </a:p>
        </p:txBody>
      </p:sp>
      <p:pic>
        <p:nvPicPr>
          <p:cNvPr id="211" name="Picture 2" descr="Picture 2"/>
          <p:cNvPicPr>
            <a:picLocks noChangeAspect="1"/>
          </p:cNvPicPr>
          <p:nvPr/>
        </p:nvPicPr>
        <p:blipFill rotWithShape="1">
          <a:blip r:embed="rId3">
            <a:extLst/>
          </a:blip>
          <a:srcRect l="14170"/>
          <a:stretch/>
        </p:blipFill>
        <p:spPr>
          <a:xfrm>
            <a:off x="5509703" y="-6749"/>
            <a:ext cx="4250051" cy="6863856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extBox 11"/>
          <p:cNvSpPr txBox="1"/>
          <p:nvPr/>
        </p:nvSpPr>
        <p:spPr>
          <a:xfrm>
            <a:off x="698180" y="2614546"/>
            <a:ext cx="3256703" cy="2964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07" rIns="45707">
            <a:spAutoFit/>
          </a:bodyPr>
          <a:lstStyle/>
          <a:p>
            <a:pPr algn="ctr" defTabSz="342797" hangingPunct="0">
              <a:lnSpc>
                <a:spcPts val="1600"/>
              </a:lnSpc>
              <a:defRPr sz="1300">
                <a:solidFill>
                  <a:srgbClr val="4A452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zh-TW" altLang="en-US" sz="1300" b="1" kern="0" dirty="0">
                <a:solidFill>
                  <a:srgbClr val="000000"/>
                </a:solidFill>
                <a:latin typeface="Calibri"/>
                <a:sym typeface="Calibri"/>
              </a:rPr>
              <a:t>美安新加坡授證訓練員</a:t>
            </a:r>
            <a:endParaRPr sz="2399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342797" hangingPunct="0">
              <a:lnSpc>
                <a:spcPts val="1600"/>
              </a:lnSpc>
              <a:defRPr sz="1300">
                <a:solidFill>
                  <a:srgbClr val="4A452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zh-TW" altLang="en-US" sz="1300" b="1" kern="0" dirty="0">
                <a:solidFill>
                  <a:srgbClr val="000000"/>
                </a:solidFill>
                <a:latin typeface="Calibri"/>
                <a:sym typeface="Calibri"/>
              </a:rPr>
              <a:t>美安新加坡</a:t>
            </a:r>
            <a:r>
              <a:rPr lang="en-US" altLang="zh-TW" sz="1300" b="1" kern="0" dirty="0">
                <a:solidFill>
                  <a:srgbClr val="000000"/>
                </a:solidFill>
                <a:latin typeface="Calibri"/>
                <a:sym typeface="Calibri"/>
              </a:rPr>
              <a:t>Motives</a:t>
            </a:r>
            <a:r>
              <a:rPr lang="zh-TW" altLang="en-US" sz="1300" b="1" kern="0" dirty="0">
                <a:solidFill>
                  <a:srgbClr val="000000"/>
                </a:solidFill>
                <a:latin typeface="Calibri"/>
                <a:sym typeface="Calibri"/>
              </a:rPr>
              <a:t>授證訓練員</a:t>
            </a:r>
            <a:endParaRPr lang="zh-TW" altLang="en-US" sz="2399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342797" hangingPunct="0">
              <a:lnSpc>
                <a:spcPts val="1600"/>
              </a:lnSpc>
              <a:defRPr sz="1300">
                <a:solidFill>
                  <a:srgbClr val="4A452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zh-TW" altLang="en-US" sz="1300" b="1" kern="0" dirty="0">
                <a:solidFill>
                  <a:srgbClr val="000000"/>
                </a:solidFill>
                <a:latin typeface="Calibri"/>
                <a:sym typeface="Calibri"/>
              </a:rPr>
              <a:t>網路行銷授證訓練員</a:t>
            </a:r>
            <a:endParaRPr lang="zh-TW" altLang="en-US" sz="2399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342797" hangingPunct="0">
              <a:lnSpc>
                <a:spcPts val="1600"/>
              </a:lnSpc>
              <a:defRPr sz="1300">
                <a:solidFill>
                  <a:srgbClr val="4A452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zh-TW" altLang="en-US" sz="1300" b="1" kern="0" dirty="0">
                <a:solidFill>
                  <a:srgbClr val="000000"/>
                </a:solidFill>
                <a:latin typeface="Calibri"/>
                <a:sym typeface="Calibri"/>
              </a:rPr>
              <a:t>主管超連鎖店主</a:t>
            </a:r>
            <a:r>
              <a:rPr lang="en-US" altLang="zh-TW" sz="1300" b="1" kern="0" dirty="0">
                <a:solidFill>
                  <a:srgbClr val="000000"/>
                </a:solidFill>
                <a:latin typeface="Calibri"/>
                <a:sym typeface="Calibri"/>
              </a:rPr>
              <a:t>(MUFO)</a:t>
            </a:r>
            <a:endParaRPr sz="2399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342797" hangingPunct="0">
              <a:lnSpc>
                <a:spcPts val="1600"/>
              </a:lnSpc>
              <a:defRPr sz="1300">
                <a:solidFill>
                  <a:srgbClr val="4A452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zh-TW" altLang="en-US" sz="1300" b="1" kern="0" dirty="0">
                <a:solidFill>
                  <a:srgbClr val="000000"/>
                </a:solidFill>
                <a:latin typeface="Calibri"/>
                <a:sym typeface="Calibri"/>
              </a:rPr>
              <a:t>購物年金卓越成員</a:t>
            </a:r>
            <a:r>
              <a:rPr lang="en-US" altLang="zh-TW" sz="1300" b="1" kern="0" dirty="0">
                <a:solidFill>
                  <a:srgbClr val="000000"/>
                </a:solidFill>
                <a:latin typeface="Calibri"/>
                <a:sym typeface="Calibri"/>
              </a:rPr>
              <a:t>(SAMM)</a:t>
            </a:r>
          </a:p>
          <a:p>
            <a:pPr algn="ctr" defTabSz="342797" hangingPunct="0">
              <a:lnSpc>
                <a:spcPts val="1600"/>
              </a:lnSpc>
              <a:defRPr sz="1300">
                <a:solidFill>
                  <a:srgbClr val="4A452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zh-TW" altLang="en-US" sz="1300" b="1" kern="0" dirty="0">
                <a:solidFill>
                  <a:srgbClr val="000000"/>
                </a:solidFill>
                <a:latin typeface="Calibri"/>
                <a:sym typeface="Calibri"/>
              </a:rPr>
              <a:t>超連鎖店主產品專家</a:t>
            </a:r>
            <a:endParaRPr lang="en-US" altLang="zh-TW" sz="1300" b="1" kern="0" dirty="0">
              <a:solidFill>
                <a:srgbClr val="000000"/>
              </a:solidFill>
              <a:latin typeface="Calibri"/>
              <a:sym typeface="Calibri"/>
            </a:endParaRPr>
          </a:p>
          <a:p>
            <a:pPr algn="ctr" defTabSz="342797" hangingPunct="0">
              <a:lnSpc>
                <a:spcPts val="1600"/>
              </a:lnSpc>
              <a:defRPr sz="1300">
                <a:solidFill>
                  <a:srgbClr val="4A452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zh-TW" altLang="en-US" sz="1300" b="1" kern="0" dirty="0">
                <a:solidFill>
                  <a:srgbClr val="000000"/>
                </a:solidFill>
                <a:latin typeface="Calibri"/>
                <a:sym typeface="Calibri"/>
              </a:rPr>
              <a:t>演講者機構</a:t>
            </a:r>
            <a:r>
              <a:rPr sz="1300" b="1" kern="0" dirty="0">
                <a:solidFill>
                  <a:srgbClr val="000000"/>
                </a:solidFill>
                <a:latin typeface="Calibri"/>
                <a:sym typeface="Calibri"/>
              </a:rPr>
              <a:t>II</a:t>
            </a:r>
            <a:r>
              <a:rPr lang="zh-TW" altLang="en-US" sz="1300" b="1" kern="0" dirty="0">
                <a:solidFill>
                  <a:srgbClr val="000000"/>
                </a:solidFill>
                <a:latin typeface="Calibri"/>
                <a:sym typeface="Calibri"/>
              </a:rPr>
              <a:t>成員</a:t>
            </a:r>
            <a:endParaRPr sz="2399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342797" hangingPunct="0">
              <a:lnSpc>
                <a:spcPts val="1600"/>
              </a:lnSpc>
              <a:defRPr sz="1300">
                <a:solidFill>
                  <a:srgbClr val="4A452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zh-TW" altLang="en-US" sz="1300" b="1" kern="0" dirty="0">
                <a:solidFill>
                  <a:srgbClr val="000000"/>
                </a:solidFill>
                <a:latin typeface="Calibri"/>
                <a:sym typeface="Calibri"/>
              </a:rPr>
              <a:t>美安新加坡卓越領袖委員會成員</a:t>
            </a:r>
            <a:endParaRPr lang="en-US" altLang="zh-TW" sz="1300" b="1" kern="0" dirty="0">
              <a:solidFill>
                <a:srgbClr val="000000"/>
              </a:solidFill>
              <a:latin typeface="Calibri"/>
              <a:sym typeface="Calibri"/>
            </a:endParaRPr>
          </a:p>
          <a:p>
            <a:pPr algn="ctr" defTabSz="342797" hangingPunct="0">
              <a:lnSpc>
                <a:spcPts val="1600"/>
              </a:lnSpc>
              <a:defRPr sz="1300">
                <a:solidFill>
                  <a:srgbClr val="4A452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zh-TW" altLang="en-US" sz="1300" b="1" kern="0" dirty="0">
                <a:solidFill>
                  <a:srgbClr val="000000"/>
                </a:solidFill>
                <a:latin typeface="Calibri"/>
                <a:sym typeface="Calibri"/>
              </a:rPr>
              <a:t>美安馬來西亞領袖委員會成員</a:t>
            </a:r>
            <a:endParaRPr sz="2399" b="1" kern="0" dirty="0">
              <a:solidFill>
                <a:srgbClr val="4A452A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126" hangingPunct="0">
              <a:lnSpc>
                <a:spcPts val="1600"/>
              </a:lnSpc>
              <a:defRPr sz="1200" u="sng">
                <a:solidFill>
                  <a:srgbClr val="558ED5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en-US" sz="1200" b="1" u="sng" kern="0" dirty="0">
              <a:solidFill>
                <a:srgbClr val="000000"/>
              </a:solidFill>
              <a:latin typeface="Calibri"/>
              <a:sym typeface="Calibri"/>
            </a:endParaRPr>
          </a:p>
          <a:p>
            <a:pPr algn="ctr" defTabSz="914126" hangingPunct="0">
              <a:lnSpc>
                <a:spcPts val="1600"/>
              </a:lnSpc>
              <a:defRPr sz="1200" u="sng">
                <a:solidFill>
                  <a:srgbClr val="558ED5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zh-TW" altLang="en-US" sz="1200" b="1" u="sng" kern="0" dirty="0">
                <a:solidFill>
                  <a:srgbClr val="000000"/>
                </a:solidFill>
                <a:latin typeface="Calibri"/>
                <a:sym typeface="Calibri"/>
              </a:rPr>
              <a:t>獎項</a:t>
            </a:r>
            <a:endParaRPr sz="2399" b="1" u="sng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126" hangingPunct="0">
              <a:lnSpc>
                <a:spcPts val="1600"/>
              </a:lnSpc>
              <a:defRPr sz="1300">
                <a:solidFill>
                  <a:srgbClr val="4A452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300" b="1" kern="0" dirty="0">
                <a:solidFill>
                  <a:srgbClr val="000000"/>
                </a:solidFill>
                <a:latin typeface="Calibri"/>
                <a:sym typeface="Calibri"/>
              </a:rPr>
              <a:t>Top 10 Retailer Award 2015 </a:t>
            </a:r>
            <a:endParaRPr sz="2399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126" hangingPunct="0">
              <a:lnSpc>
                <a:spcPts val="1600"/>
              </a:lnSpc>
              <a:defRPr sz="1300">
                <a:solidFill>
                  <a:srgbClr val="4A452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300" b="1" kern="0" dirty="0">
                <a:solidFill>
                  <a:srgbClr val="000000"/>
                </a:solidFill>
                <a:latin typeface="Calibri"/>
                <a:sym typeface="Calibri"/>
              </a:rPr>
              <a:t>Top 10 UFO Retention Award 2015</a:t>
            </a:r>
            <a:endParaRPr sz="2399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126" hangingPunct="0">
              <a:lnSpc>
                <a:spcPts val="1600"/>
              </a:lnSpc>
              <a:defRPr sz="1300">
                <a:solidFill>
                  <a:srgbClr val="4A452A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300" b="1" kern="0" dirty="0">
                <a:solidFill>
                  <a:srgbClr val="000000"/>
                </a:solidFill>
                <a:latin typeface="Calibri"/>
                <a:sym typeface="Calibri"/>
              </a:rPr>
              <a:t>Top </a:t>
            </a:r>
            <a:r>
              <a:rPr sz="1300" b="1" kern="0" dirty="0" err="1">
                <a:solidFill>
                  <a:srgbClr val="000000"/>
                </a:solidFill>
                <a:latin typeface="Calibri"/>
                <a:sym typeface="Calibri"/>
              </a:rPr>
              <a:t>Organisational</a:t>
            </a:r>
            <a:r>
              <a:rPr sz="1300" b="1" kern="0" dirty="0">
                <a:solidFill>
                  <a:srgbClr val="000000"/>
                </a:solidFill>
                <a:latin typeface="Calibri"/>
                <a:sym typeface="Calibri"/>
              </a:rPr>
              <a:t> Builder 2017 </a:t>
            </a:r>
            <a:endParaRPr sz="2399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TextBox 13"/>
          <p:cNvSpPr txBox="1"/>
          <p:nvPr/>
        </p:nvSpPr>
        <p:spPr>
          <a:xfrm>
            <a:off x="1161952" y="1505035"/>
            <a:ext cx="2419261" cy="1015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/>
          <a:p>
            <a:pPr algn="ctr" defTabSz="342797" hangingPunct="0">
              <a:lnSpc>
                <a:spcPts val="1799"/>
              </a:lnSpc>
              <a:defRPr sz="3300" b="0" spc="-104">
                <a:solidFill>
                  <a:srgbClr val="0092D2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3299" kern="0" spc="-104" dirty="0">
                <a:solidFill>
                  <a:srgbClr val="000000"/>
                </a:solidFill>
                <a:latin typeface="Calibri"/>
                <a:sym typeface="Calibri"/>
              </a:rPr>
              <a:t>Michelle Lieu</a:t>
            </a:r>
            <a:r>
              <a:rPr sz="2099" kern="0" spc="-104" dirty="0">
                <a:solidFill>
                  <a:srgbClr val="000000"/>
                </a:solidFill>
                <a:latin typeface="Calibri"/>
                <a:sym typeface="Calibri"/>
              </a:rPr>
              <a:t> </a:t>
            </a:r>
            <a:endParaRPr sz="2399" kern="0" spc="-76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342797" hangingPunct="0">
              <a:lnSpc>
                <a:spcPts val="1799"/>
              </a:lnSpc>
              <a:defRPr sz="1300" spc="120">
                <a:solidFill>
                  <a:srgbClr val="0092D2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zh-TW" altLang="en-US" sz="1300" b="1" kern="0" spc="120" dirty="0">
                <a:solidFill>
                  <a:srgbClr val="000000"/>
                </a:solidFill>
                <a:latin typeface="Calibri"/>
                <a:sym typeface="Calibri"/>
              </a:rPr>
              <a:t>高級顧問經理級</a:t>
            </a:r>
            <a:endParaRPr sz="2399" b="1" kern="0" spc="22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342797" hangingPunct="0">
              <a:lnSpc>
                <a:spcPts val="1799"/>
              </a:lnSpc>
              <a:defRPr sz="1300" b="0">
                <a:latin typeface="+mn-lt"/>
                <a:ea typeface="+mn-ea"/>
                <a:cs typeface="+mn-cs"/>
                <a:sym typeface="Calibri"/>
              </a:defRPr>
            </a:pPr>
            <a:r>
              <a:rPr lang="zh-TW" altLang="en-US" sz="1300" kern="0" dirty="0">
                <a:solidFill>
                  <a:srgbClr val="000000"/>
                </a:solidFill>
                <a:latin typeface="Calibri"/>
                <a:sym typeface="Calibri"/>
              </a:rPr>
              <a:t>四個佣金週期共賺取</a:t>
            </a:r>
            <a:r>
              <a:rPr lang="en-US" altLang="zh-TW" sz="1300" kern="0" dirty="0">
                <a:solidFill>
                  <a:srgbClr val="000000"/>
                </a:solidFill>
                <a:latin typeface="Calibri"/>
                <a:sym typeface="Calibri"/>
              </a:rPr>
              <a:t>HK$138,000</a:t>
            </a:r>
          </a:p>
          <a:p>
            <a:pPr algn="ctr" defTabSz="342797" hangingPunct="0">
              <a:lnSpc>
                <a:spcPts val="1799"/>
              </a:lnSpc>
              <a:defRPr sz="1500" b="0">
                <a:latin typeface="+mn-lt"/>
                <a:ea typeface="+mn-ea"/>
                <a:cs typeface="+mn-cs"/>
                <a:sym typeface="Calibri"/>
              </a:defRPr>
            </a:pPr>
            <a:r>
              <a:rPr sz="1500" kern="0" dirty="0">
                <a:solidFill>
                  <a:srgbClr val="000000"/>
                </a:solidFill>
                <a:latin typeface="Calibri"/>
                <a:sym typeface="Calibri"/>
              </a:rPr>
              <a:t>…..............................  </a:t>
            </a:r>
            <a:endParaRPr sz="2399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Picture 17" descr="Picture 17"/>
          <p:cNvPicPr>
            <a:picLocks noChangeAspect="1"/>
          </p:cNvPicPr>
          <p:nvPr/>
        </p:nvPicPr>
        <p:blipFill>
          <a:blip r:embed="rId4">
            <a:extLst/>
          </a:blip>
          <a:srcRect b="87966"/>
          <a:stretch>
            <a:fillRect/>
          </a:stretch>
        </p:blipFill>
        <p:spPr>
          <a:xfrm>
            <a:off x="-1894323" y="6205728"/>
            <a:ext cx="5970096" cy="2305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206371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Michelle Profile 22_people.png" descr="Michelle Profile 22_peop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8791" y="893"/>
            <a:ext cx="12349204" cy="6856214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3E79593-EF7C-F840-9E26-7974217ED946}"/>
              </a:ext>
            </a:extLst>
          </p:cNvPr>
          <p:cNvSpPr/>
          <p:nvPr/>
        </p:nvSpPr>
        <p:spPr>
          <a:xfrm rot="496002">
            <a:off x="9149132" y="3157918"/>
            <a:ext cx="2257690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CC26EE-8A62-E441-98B7-4C0AE1434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8" t="6452" r="8452" b="3963"/>
          <a:stretch/>
        </p:blipFill>
        <p:spPr>
          <a:xfrm rot="530603">
            <a:off x="9324089" y="2015034"/>
            <a:ext cx="1977789" cy="240001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BB7D2D6-59BB-2B4D-BC72-CF77E4221422}"/>
              </a:ext>
            </a:extLst>
          </p:cNvPr>
          <p:cNvSpPr/>
          <p:nvPr/>
        </p:nvSpPr>
        <p:spPr>
          <a:xfrm rot="21184460">
            <a:off x="2139390" y="2208255"/>
            <a:ext cx="2613379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2A9A55-B9EC-4A48-930E-0623D524C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1426">
            <a:off x="2302396" y="1448724"/>
            <a:ext cx="2295104" cy="171609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C5886C3-E816-3A45-AC4C-704165565DD4}"/>
              </a:ext>
            </a:extLst>
          </p:cNvPr>
          <p:cNvSpPr/>
          <p:nvPr/>
        </p:nvSpPr>
        <p:spPr>
          <a:xfrm>
            <a:off x="4416515" y="3060584"/>
            <a:ext cx="3956870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6E971C-1487-C24A-8C64-850B6EF9A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2812" y="1751365"/>
            <a:ext cx="3614539" cy="2708072"/>
          </a:xfrm>
          <a:prstGeom prst="rect">
            <a:avLst/>
          </a:prstGeom>
        </p:spPr>
      </p:pic>
      <p:sp>
        <p:nvSpPr>
          <p:cNvPr id="8" name="some moments in life">
            <a:extLst>
              <a:ext uri="{FF2B5EF4-FFF2-40B4-BE49-F238E27FC236}">
                <a16:creationId xmlns:a16="http://schemas.microsoft.com/office/drawing/2014/main" id="{6A6A81FF-3E07-4D41-8A40-0794CBE60E65}"/>
              </a:ext>
            </a:extLst>
          </p:cNvPr>
          <p:cNvSpPr txBox="1"/>
          <p:nvPr/>
        </p:nvSpPr>
        <p:spPr>
          <a:xfrm rot="21273369">
            <a:off x="3204567" y="3192304"/>
            <a:ext cx="802253" cy="261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r>
              <a:rPr lang="en-US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Philip Wong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28637C-4A3F-0F44-AC7B-D0632869F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197" y="523243"/>
            <a:ext cx="3396739" cy="712219"/>
          </a:xfrm>
          <a:prstGeom prst="rect">
            <a:avLst/>
          </a:prstGeom>
        </p:spPr>
      </p:pic>
      <p:sp>
        <p:nvSpPr>
          <p:cNvPr id="21" name="some moments in life">
            <a:extLst>
              <a:ext uri="{FF2B5EF4-FFF2-40B4-BE49-F238E27FC236}">
                <a16:creationId xmlns:a16="http://schemas.microsoft.com/office/drawing/2014/main" id="{FD6463BA-2C02-524C-958E-BEE6148D0121}"/>
              </a:ext>
            </a:extLst>
          </p:cNvPr>
          <p:cNvSpPr txBox="1"/>
          <p:nvPr/>
        </p:nvSpPr>
        <p:spPr>
          <a:xfrm>
            <a:off x="5957157" y="4501732"/>
            <a:ext cx="662827" cy="400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r>
              <a:rPr lang="en-US" sz="1999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Mum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E1C9ED-3972-FD43-8AC8-C8A4B90122E5}"/>
              </a:ext>
            </a:extLst>
          </p:cNvPr>
          <p:cNvSpPr/>
          <p:nvPr/>
        </p:nvSpPr>
        <p:spPr>
          <a:xfrm rot="274486">
            <a:off x="2865367" y="4948275"/>
            <a:ext cx="2558883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" name="some moments in life">
            <a:extLst>
              <a:ext uri="{FF2B5EF4-FFF2-40B4-BE49-F238E27FC236}">
                <a16:creationId xmlns:a16="http://schemas.microsoft.com/office/drawing/2014/main" id="{338411C7-5F33-A244-A13E-3E24A55C95A1}"/>
              </a:ext>
            </a:extLst>
          </p:cNvPr>
          <p:cNvSpPr txBox="1"/>
          <p:nvPr/>
        </p:nvSpPr>
        <p:spPr>
          <a:xfrm rot="258712">
            <a:off x="3707286" y="5950847"/>
            <a:ext cx="1456023" cy="261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r>
              <a:rPr lang="en-US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Joanna </a:t>
            </a:r>
            <a:r>
              <a:rPr lang="en-US" sz="1100" b="1" kern="0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Hsi</a:t>
            </a:r>
            <a:endParaRPr lang="en-US" sz="1100" b="1" kern="0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Josefin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33BED8-7998-E74D-825F-CECE4614AC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2304">
            <a:off x="2991840" y="4176854"/>
            <a:ext cx="2302432" cy="17247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7A9A552-4BC9-3346-9A8D-AE9CC3D4F240}"/>
              </a:ext>
            </a:extLst>
          </p:cNvPr>
          <p:cNvSpPr/>
          <p:nvPr/>
        </p:nvSpPr>
        <p:spPr>
          <a:xfrm>
            <a:off x="761767" y="4245992"/>
            <a:ext cx="1979555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BB54B9-F231-D94A-AE8B-D524D9B2D9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01" t="12419" r="54709" b="7064"/>
          <a:stretch/>
        </p:blipFill>
        <p:spPr>
          <a:xfrm>
            <a:off x="913993" y="3040655"/>
            <a:ext cx="1679370" cy="2542380"/>
          </a:xfrm>
          <a:prstGeom prst="rect">
            <a:avLst/>
          </a:prstGeom>
        </p:spPr>
      </p:pic>
      <p:sp>
        <p:nvSpPr>
          <p:cNvPr id="24" name="some moments in life">
            <a:extLst>
              <a:ext uri="{FF2B5EF4-FFF2-40B4-BE49-F238E27FC236}">
                <a16:creationId xmlns:a16="http://schemas.microsoft.com/office/drawing/2014/main" id="{B5A8BE63-BDB3-0B45-8F78-5EA6FF1B5BA3}"/>
              </a:ext>
            </a:extLst>
          </p:cNvPr>
          <p:cNvSpPr txBox="1"/>
          <p:nvPr/>
        </p:nvSpPr>
        <p:spPr>
          <a:xfrm>
            <a:off x="1315300" y="5605357"/>
            <a:ext cx="858383" cy="261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r>
              <a:rPr lang="en-US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Melisa Chan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75CB42-1AD3-D549-82FE-2CBF75C0FE22}"/>
              </a:ext>
            </a:extLst>
          </p:cNvPr>
          <p:cNvSpPr/>
          <p:nvPr/>
        </p:nvSpPr>
        <p:spPr>
          <a:xfrm rot="525913">
            <a:off x="7280862" y="4655961"/>
            <a:ext cx="1879480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9" name="some moments in life">
            <a:extLst>
              <a:ext uri="{FF2B5EF4-FFF2-40B4-BE49-F238E27FC236}">
                <a16:creationId xmlns:a16="http://schemas.microsoft.com/office/drawing/2014/main" id="{85628D4B-F1F4-BA4A-9385-19E26D34157C}"/>
              </a:ext>
            </a:extLst>
          </p:cNvPr>
          <p:cNvSpPr txBox="1"/>
          <p:nvPr/>
        </p:nvSpPr>
        <p:spPr>
          <a:xfrm rot="497531">
            <a:off x="7690743" y="5958316"/>
            <a:ext cx="873838" cy="261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r>
              <a:rPr lang="en-US" sz="1100" b="1" kern="0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Liyen</a:t>
            </a:r>
            <a:r>
              <a:rPr lang="en-US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 Ho</a:t>
            </a:r>
          </a:p>
        </p:txBody>
      </p:sp>
      <p:sp>
        <p:nvSpPr>
          <p:cNvPr id="9" name="some moments in life">
            <a:extLst>
              <a:ext uri="{FF2B5EF4-FFF2-40B4-BE49-F238E27FC236}">
                <a16:creationId xmlns:a16="http://schemas.microsoft.com/office/drawing/2014/main" id="{E36B1314-5E8B-AD4C-84D1-1C231F1346CB}"/>
              </a:ext>
            </a:extLst>
          </p:cNvPr>
          <p:cNvSpPr txBox="1"/>
          <p:nvPr/>
        </p:nvSpPr>
        <p:spPr>
          <a:xfrm rot="497531">
            <a:off x="9655595" y="4451596"/>
            <a:ext cx="873838" cy="261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r>
              <a:rPr lang="en-US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Anne Loke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823D4B-5225-6E4C-9D89-F4BF30B4E9AF}"/>
              </a:ext>
            </a:extLst>
          </p:cNvPr>
          <p:cNvSpPr/>
          <p:nvPr/>
        </p:nvSpPr>
        <p:spPr>
          <a:xfrm rot="21308343">
            <a:off x="7992088" y="1138911"/>
            <a:ext cx="1546983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5" name="some moments in life">
            <a:extLst>
              <a:ext uri="{FF2B5EF4-FFF2-40B4-BE49-F238E27FC236}">
                <a16:creationId xmlns:a16="http://schemas.microsoft.com/office/drawing/2014/main" id="{A7AF4619-483B-6648-BD6C-644CAE920A86}"/>
              </a:ext>
            </a:extLst>
          </p:cNvPr>
          <p:cNvSpPr txBox="1"/>
          <p:nvPr/>
        </p:nvSpPr>
        <p:spPr>
          <a:xfrm rot="21296661">
            <a:off x="8505365" y="2083838"/>
            <a:ext cx="921620" cy="261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r>
              <a:rPr lang="en-US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Patsy Koh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61986-4805-874A-B590-75CBAE8665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035" t="5239" r="5054" b="5714"/>
          <a:stretch/>
        </p:blipFill>
        <p:spPr>
          <a:xfrm rot="21262429">
            <a:off x="8099529" y="357005"/>
            <a:ext cx="1299846" cy="17300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135AA5-DAD3-384B-8BA0-3366437BC5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303" t="23571" r="24168" b="5238"/>
          <a:stretch/>
        </p:blipFill>
        <p:spPr>
          <a:xfrm rot="556343">
            <a:off x="7448310" y="3585051"/>
            <a:ext cx="1581160" cy="23174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5070" y="155246"/>
            <a:ext cx="1938485" cy="646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07" tIns="45707" rIns="45707" bIns="45707" numCol="1" spcCol="38100" rtlCol="0" anchor="t">
            <a:spAutoFit/>
          </a:bodyPr>
          <a:lstStyle/>
          <a:p>
            <a:pPr defTabSz="914126" hangingPunct="0"/>
            <a:r>
              <a:rPr lang="zh-TW" altLang="en-US" sz="3599" b="1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Josefin Sans"/>
                <a:ea typeface="Josefin Sans"/>
                <a:cs typeface="Josefin Sans"/>
                <a:sym typeface="Josefin Sans"/>
              </a:rPr>
              <a:t>我的導師</a:t>
            </a:r>
            <a:endParaRPr lang="en-US" sz="3599" b="1" kern="0" dirty="0">
              <a:solidFill>
                <a:srgbClr val="000000">
                  <a:lumMod val="50000"/>
                  <a:lumOff val="50000"/>
                </a:srgbClr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  <p:extLst>
      <p:ext uri="{BB962C8B-B14F-4D97-AF65-F5344CB8AC3E}">
        <p14:creationId xmlns:p14="http://schemas.microsoft.com/office/powerpoint/2010/main" val="1759345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chelle Profile 22_people.png" descr="Michelle Profile 22_people.png">
            <a:extLst>
              <a:ext uri="{FF2B5EF4-FFF2-40B4-BE49-F238E27FC236}">
                <a16:creationId xmlns:a16="http://schemas.microsoft.com/office/drawing/2014/main" id="{0350BA39-D567-3548-B133-1E7C80502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8791" y="893"/>
            <a:ext cx="12349204" cy="685621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22D5EF-31BC-1942-86AC-604F34387153}"/>
              </a:ext>
            </a:extLst>
          </p:cNvPr>
          <p:cNvSpPr/>
          <p:nvPr/>
        </p:nvSpPr>
        <p:spPr>
          <a:xfrm rot="257006">
            <a:off x="5997947" y="3306255"/>
            <a:ext cx="5255220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16F3D-339E-7C46-924E-A3A1DC845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869">
            <a:off x="6246781" y="1524859"/>
            <a:ext cx="4808601" cy="3609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B852D5-290F-1945-91F4-8AD798018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26" y="2851245"/>
            <a:ext cx="5006241" cy="746693"/>
          </a:xfrm>
          <a:prstGeom prst="rect">
            <a:avLst/>
          </a:prstGeom>
        </p:spPr>
      </p:pic>
      <p:sp>
        <p:nvSpPr>
          <p:cNvPr id="6" name="some moments in life">
            <a:extLst>
              <a:ext uri="{FF2B5EF4-FFF2-40B4-BE49-F238E27FC236}">
                <a16:creationId xmlns:a16="http://schemas.microsoft.com/office/drawing/2014/main" id="{421A290F-F16F-A746-973A-CD8BD22674F1}"/>
              </a:ext>
            </a:extLst>
          </p:cNvPr>
          <p:cNvSpPr txBox="1"/>
          <p:nvPr/>
        </p:nvSpPr>
        <p:spPr>
          <a:xfrm rot="271689">
            <a:off x="6874550" y="5210105"/>
            <a:ext cx="3283055" cy="338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r>
              <a:rPr lang="en-US" sz="16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Congrats! We are Market of the Year.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1690" y="2344089"/>
            <a:ext cx="3553891" cy="5538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07" tIns="45707" rIns="45707" bIns="45707" numCol="1" spcCol="38100" rtlCol="0" anchor="t">
            <a:spAutoFit/>
          </a:bodyPr>
          <a:lstStyle/>
          <a:p>
            <a:pPr defTabSz="914126" hangingPunct="0"/>
            <a:r>
              <a:rPr lang="zh-TW" altLang="en-US" sz="2999" b="1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Josefin Sans"/>
                <a:ea typeface="Josefin Sans"/>
                <a:cs typeface="Josefin Sans"/>
                <a:sym typeface="Josefin Sans"/>
              </a:rPr>
              <a:t>美安新加坡公司團隊</a:t>
            </a:r>
            <a:endParaRPr lang="en-US" sz="2999" b="1" kern="0" dirty="0">
              <a:solidFill>
                <a:srgbClr val="000000">
                  <a:lumMod val="50000"/>
                  <a:lumOff val="50000"/>
                </a:srgbClr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  <p:extLst>
      <p:ext uri="{BB962C8B-B14F-4D97-AF65-F5344CB8AC3E}">
        <p14:creationId xmlns:p14="http://schemas.microsoft.com/office/powerpoint/2010/main" val="561827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Michelle Profile 22_people.png" descr="Michelle Profile 22_peop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17F889F-A8E9-6A40-87D2-4F2AF2F2B810}"/>
              </a:ext>
            </a:extLst>
          </p:cNvPr>
          <p:cNvSpPr/>
          <p:nvPr/>
        </p:nvSpPr>
        <p:spPr>
          <a:xfrm rot="505195">
            <a:off x="5904113" y="1618719"/>
            <a:ext cx="4127876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86B005-8B35-8446-8380-D8DE49218BB7}"/>
              </a:ext>
            </a:extLst>
          </p:cNvPr>
          <p:cNvSpPr/>
          <p:nvPr/>
        </p:nvSpPr>
        <p:spPr>
          <a:xfrm>
            <a:off x="5250176" y="4786848"/>
            <a:ext cx="2145368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DB450A-136A-5F41-9559-29A7F31E6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58" t="15426" r="15569" b="17587"/>
          <a:stretch/>
        </p:blipFill>
        <p:spPr>
          <a:xfrm>
            <a:off x="5446230" y="3508893"/>
            <a:ext cx="1828767" cy="2649148"/>
          </a:xfrm>
          <a:prstGeom prst="rect">
            <a:avLst/>
          </a:prstGeom>
        </p:spPr>
      </p:pic>
      <p:sp>
        <p:nvSpPr>
          <p:cNvPr id="32" name="some moments in life">
            <a:extLst>
              <a:ext uri="{FF2B5EF4-FFF2-40B4-BE49-F238E27FC236}">
                <a16:creationId xmlns:a16="http://schemas.microsoft.com/office/drawing/2014/main" id="{3FD5C9D0-31DE-4B4C-B188-B1834296A001}"/>
              </a:ext>
            </a:extLst>
          </p:cNvPr>
          <p:cNvSpPr txBox="1"/>
          <p:nvPr/>
        </p:nvSpPr>
        <p:spPr>
          <a:xfrm>
            <a:off x="2309765" y="4457864"/>
            <a:ext cx="2914461" cy="400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r>
              <a:rPr lang="en-US" sz="1999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whom I work closely with…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1F776D8-AFA0-6449-850E-14C64FEAB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332" y="3956945"/>
            <a:ext cx="2565105" cy="722304"/>
          </a:xfrm>
          <a:prstGeom prst="rect">
            <a:avLst/>
          </a:prstGeom>
        </p:spPr>
      </p:pic>
      <p:sp>
        <p:nvSpPr>
          <p:cNvPr id="41" name="some moments in life">
            <a:extLst>
              <a:ext uri="{FF2B5EF4-FFF2-40B4-BE49-F238E27FC236}">
                <a16:creationId xmlns:a16="http://schemas.microsoft.com/office/drawing/2014/main" id="{5CCC62A1-B7DD-4545-970C-81907322E7B4}"/>
              </a:ext>
            </a:extLst>
          </p:cNvPr>
          <p:cNvSpPr txBox="1"/>
          <p:nvPr/>
        </p:nvSpPr>
        <p:spPr>
          <a:xfrm rot="431941">
            <a:off x="7024849" y="3039876"/>
            <a:ext cx="1170847" cy="307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r>
              <a:rPr lang="en-US" sz="14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My Core Team</a:t>
            </a:r>
          </a:p>
        </p:txBody>
      </p:sp>
      <p:sp>
        <p:nvSpPr>
          <p:cNvPr id="12" name="some moments in life">
            <a:extLst>
              <a:ext uri="{FF2B5EF4-FFF2-40B4-BE49-F238E27FC236}">
                <a16:creationId xmlns:a16="http://schemas.microsoft.com/office/drawing/2014/main" id="{569C7B0D-0445-D745-9CB1-BAA108C13AD0}"/>
              </a:ext>
            </a:extLst>
          </p:cNvPr>
          <p:cNvSpPr txBox="1"/>
          <p:nvPr/>
        </p:nvSpPr>
        <p:spPr>
          <a:xfrm>
            <a:off x="6043314" y="6203880"/>
            <a:ext cx="717315" cy="261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r>
              <a:rPr lang="en-US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Ruby Chan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3859A7-21D1-3F41-9E1F-44563F5812E5}"/>
              </a:ext>
            </a:extLst>
          </p:cNvPr>
          <p:cNvSpPr/>
          <p:nvPr/>
        </p:nvSpPr>
        <p:spPr>
          <a:xfrm rot="21243713">
            <a:off x="2032137" y="2036072"/>
            <a:ext cx="3575187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83DA78-E5A7-6143-84A6-0F85A0FE2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4953">
            <a:off x="6110151" y="209796"/>
            <a:ext cx="3772491" cy="28383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8C0E44-DE4A-F84C-BEB2-997B471DD943}"/>
              </a:ext>
            </a:extLst>
          </p:cNvPr>
          <p:cNvSpPr/>
          <p:nvPr/>
        </p:nvSpPr>
        <p:spPr>
          <a:xfrm rot="886731">
            <a:off x="8128130" y="4779889"/>
            <a:ext cx="1987532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2B0750-EA39-9243-AD8C-69F1F2019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55451">
            <a:off x="8006863" y="3503380"/>
            <a:ext cx="2169228" cy="3250462"/>
          </a:xfrm>
          <a:prstGeom prst="rect">
            <a:avLst/>
          </a:prstGeom>
        </p:spPr>
      </p:pic>
      <p:sp>
        <p:nvSpPr>
          <p:cNvPr id="27" name="some moments in life">
            <a:extLst>
              <a:ext uri="{FF2B5EF4-FFF2-40B4-BE49-F238E27FC236}">
                <a16:creationId xmlns:a16="http://schemas.microsoft.com/office/drawing/2014/main" id="{82B087AC-7806-9E40-982E-3ED116C2045D}"/>
              </a:ext>
            </a:extLst>
          </p:cNvPr>
          <p:cNvSpPr txBox="1"/>
          <p:nvPr/>
        </p:nvSpPr>
        <p:spPr>
          <a:xfrm rot="976609">
            <a:off x="8370767" y="5931945"/>
            <a:ext cx="795843" cy="276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r>
              <a:rPr lang="en-US" sz="1200" b="1" kern="0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Ginnie</a:t>
            </a:r>
            <a:r>
              <a:rPr lang="en-US" sz="12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 Ang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29860-1237-0E4B-A1B8-F7C004C7B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34969">
            <a:off x="2223736" y="911865"/>
            <a:ext cx="3156942" cy="2379144"/>
          </a:xfrm>
          <a:prstGeom prst="rect">
            <a:avLst/>
          </a:prstGeom>
        </p:spPr>
      </p:pic>
      <p:sp>
        <p:nvSpPr>
          <p:cNvPr id="14" name="some moments in life">
            <a:extLst>
              <a:ext uri="{FF2B5EF4-FFF2-40B4-BE49-F238E27FC236}">
                <a16:creationId xmlns:a16="http://schemas.microsoft.com/office/drawing/2014/main" id="{B1FC7A4B-83BA-6147-9620-39951E9298F3}"/>
              </a:ext>
            </a:extLst>
          </p:cNvPr>
          <p:cNvSpPr txBox="1"/>
          <p:nvPr/>
        </p:nvSpPr>
        <p:spPr>
          <a:xfrm rot="21258424">
            <a:off x="3238680" y="3339883"/>
            <a:ext cx="1547455" cy="261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r>
              <a:rPr lang="en-US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Sharon Ho &amp; Felicia </a:t>
            </a:r>
            <a:r>
              <a:rPr lang="en-US" sz="1100" b="1" kern="0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Seah</a:t>
            </a:r>
            <a:endParaRPr lang="en-US" sz="1100" b="1" kern="0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Josefin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8330" y="5081862"/>
            <a:ext cx="861548" cy="5538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07" tIns="45707" rIns="45707" bIns="45707" numCol="1" spcCol="38100" rtlCol="0" anchor="t">
            <a:spAutoFit/>
          </a:bodyPr>
          <a:lstStyle/>
          <a:p>
            <a:pPr defTabSz="914126" hangingPunct="0"/>
            <a:r>
              <a:rPr lang="zh-TW" altLang="en-US" sz="2999" b="1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Josefin Sans"/>
                <a:ea typeface="Josefin Sans"/>
                <a:cs typeface="Josefin Sans"/>
                <a:sym typeface="Josefin Sans"/>
              </a:rPr>
              <a:t>夥伴</a:t>
            </a:r>
            <a:endParaRPr lang="en-US" sz="2999" b="1" kern="0" dirty="0">
              <a:solidFill>
                <a:srgbClr val="000000">
                  <a:lumMod val="50000"/>
                  <a:lumOff val="50000"/>
                </a:srgbClr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4258" y="5680565"/>
            <a:ext cx="1835920" cy="353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07" tIns="45707" rIns="45707" bIns="45707" numCol="1" spcCol="38100" rtlCol="0" anchor="t">
            <a:spAutoFit/>
          </a:bodyPr>
          <a:lstStyle/>
          <a:p>
            <a:pPr defTabSz="914126" hangingPunct="0"/>
            <a:r>
              <a:rPr lang="zh-TW" altLang="en-US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與我合作無間</a:t>
            </a:r>
            <a:r>
              <a:rPr lang="en-US" altLang="zh-TW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……</a:t>
            </a:r>
            <a:endParaRPr lang="en-US" sz="1699" b="1" kern="0" dirty="0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  <p:extLst>
      <p:ext uri="{BB962C8B-B14F-4D97-AF65-F5344CB8AC3E}">
        <p14:creationId xmlns:p14="http://schemas.microsoft.com/office/powerpoint/2010/main" val="32261929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ichelle Profile 22_people.png" descr="Michelle Profile 22_people.png">
            <a:extLst>
              <a:ext uri="{FF2B5EF4-FFF2-40B4-BE49-F238E27FC236}">
                <a16:creationId xmlns:a16="http://schemas.microsoft.com/office/drawing/2014/main" id="{F71D6FBD-2B9E-5548-A5D7-D60A342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" y="893"/>
            <a:ext cx="12188826" cy="68562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BA02A4B-5059-DD4B-950C-E59F55A0E8A5}"/>
              </a:ext>
            </a:extLst>
          </p:cNvPr>
          <p:cNvGrpSpPr/>
          <p:nvPr/>
        </p:nvGrpSpPr>
        <p:grpSpPr>
          <a:xfrm>
            <a:off x="6924495" y="641002"/>
            <a:ext cx="3975514" cy="2419392"/>
            <a:chOff x="11657133" y="-580189"/>
            <a:chExt cx="4090222" cy="24892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C74DD61-200B-344E-9155-0F95F52A78EB}"/>
                </a:ext>
              </a:extLst>
            </p:cNvPr>
            <p:cNvSpPr/>
            <p:nvPr/>
          </p:nvSpPr>
          <p:spPr>
            <a:xfrm rot="561256">
              <a:off x="11657133" y="589242"/>
              <a:ext cx="4090222" cy="379756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>
              <a:outerShdw blurRad="203200" dist="101600" dir="3240000" algn="tl" rotWithShape="0">
                <a:prstClr val="black">
                  <a:alpha val="5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07" tIns="45707" rIns="45707" bIns="45707" numCol="1" spcCol="38100" rtlCol="0" anchor="ctr">
              <a:spAutoFit/>
            </a:bodyPr>
            <a:lstStyle/>
            <a:p>
              <a:pPr defTabSz="914126" hangingPunct="0"/>
              <a:endParaRPr lang="en-US" sz="1799" kern="0" dirty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566CDB-D6F2-7F46-BF1A-778E17E7B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5750">
              <a:off x="11871825" y="-580189"/>
              <a:ext cx="3721100" cy="2489200"/>
            </a:xfrm>
            <a:prstGeom prst="rect">
              <a:avLst/>
            </a:prstGeom>
          </p:spPr>
        </p:pic>
      </p:grpSp>
      <p:sp>
        <p:nvSpPr>
          <p:cNvPr id="13" name="some moments in life">
            <a:extLst>
              <a:ext uri="{FF2B5EF4-FFF2-40B4-BE49-F238E27FC236}">
                <a16:creationId xmlns:a16="http://schemas.microsoft.com/office/drawing/2014/main" id="{7A225708-6EB3-E541-9013-57AE80A72A64}"/>
              </a:ext>
            </a:extLst>
          </p:cNvPr>
          <p:cNvSpPr txBox="1"/>
          <p:nvPr/>
        </p:nvSpPr>
        <p:spPr>
          <a:xfrm>
            <a:off x="3918506" y="4130741"/>
            <a:ext cx="92372" cy="276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endParaRPr lang="en-US" sz="1200" kern="0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Josefin San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0764C4-6FDE-134A-995A-3C2070690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793" y="875306"/>
            <a:ext cx="2154119" cy="613216"/>
          </a:xfrm>
          <a:prstGeom prst="rect">
            <a:avLst/>
          </a:prstGeom>
        </p:spPr>
      </p:pic>
      <p:sp>
        <p:nvSpPr>
          <p:cNvPr id="17" name="some moments in life">
            <a:extLst>
              <a:ext uri="{FF2B5EF4-FFF2-40B4-BE49-F238E27FC236}">
                <a16:creationId xmlns:a16="http://schemas.microsoft.com/office/drawing/2014/main" id="{0EDBC739-C12B-6E4C-AD1E-F59C6823F705}"/>
              </a:ext>
            </a:extLst>
          </p:cNvPr>
          <p:cNvSpPr txBox="1"/>
          <p:nvPr/>
        </p:nvSpPr>
        <p:spPr>
          <a:xfrm>
            <a:off x="2710369" y="1289232"/>
            <a:ext cx="2983371" cy="400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r>
              <a:rPr lang="en-US" sz="1999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going from event to event…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60F35E-B742-C74A-8EFD-1A01FD735C52}"/>
              </a:ext>
            </a:extLst>
          </p:cNvPr>
          <p:cNvGrpSpPr/>
          <p:nvPr/>
        </p:nvGrpSpPr>
        <p:grpSpPr>
          <a:xfrm>
            <a:off x="7985925" y="3216496"/>
            <a:ext cx="3883731" cy="2608168"/>
            <a:chOff x="12783005" y="3858124"/>
            <a:chExt cx="3884743" cy="260884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3F002D5-2FC2-6C42-9EED-FE30D1FFF35E}"/>
                </a:ext>
              </a:extLst>
            </p:cNvPr>
            <p:cNvSpPr/>
            <p:nvPr/>
          </p:nvSpPr>
          <p:spPr>
            <a:xfrm>
              <a:off x="12783005" y="5045524"/>
              <a:ext cx="3884743" cy="369202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>
              <a:outerShdw blurRad="203200" dist="101600" dir="3240000" algn="tl" rotWithShape="0">
                <a:prstClr val="black">
                  <a:alpha val="5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07" tIns="45707" rIns="45707" bIns="45707" numCol="1" spcCol="38100" rtlCol="0" anchor="ctr">
              <a:spAutoFit/>
            </a:bodyPr>
            <a:lstStyle/>
            <a:p>
              <a:pPr defTabSz="914126" hangingPunct="0"/>
              <a:endParaRPr lang="en-US" sz="1799" kern="0" dirty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8540D74-62B4-5141-B3F9-500AA1C19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76726" y="3858124"/>
              <a:ext cx="3478463" cy="2608847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E4EA4A1-C204-C242-856C-52926E6DCB75}"/>
              </a:ext>
            </a:extLst>
          </p:cNvPr>
          <p:cNvSpPr/>
          <p:nvPr/>
        </p:nvSpPr>
        <p:spPr>
          <a:xfrm rot="21365821">
            <a:off x="2995388" y="2924893"/>
            <a:ext cx="4454405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8D081F-F82C-3049-85FA-9831E99E5F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365"/>
          <a:stretch/>
        </p:blipFill>
        <p:spPr>
          <a:xfrm rot="21356820">
            <a:off x="3188006" y="1880157"/>
            <a:ext cx="4061605" cy="21212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0AC0066-9B48-4F47-81DC-0448D5A80247}"/>
              </a:ext>
            </a:extLst>
          </p:cNvPr>
          <p:cNvSpPr/>
          <p:nvPr/>
        </p:nvSpPr>
        <p:spPr>
          <a:xfrm rot="622588">
            <a:off x="5260299" y="4768201"/>
            <a:ext cx="2723615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7E28E1-D2D5-704B-8B60-4B71E6B94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23549">
            <a:off x="5406143" y="3928346"/>
            <a:ext cx="2456556" cy="184640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C46A4BC-2A15-1E44-BE24-CDD636557C0C}"/>
              </a:ext>
            </a:extLst>
          </p:cNvPr>
          <p:cNvSpPr/>
          <p:nvPr/>
        </p:nvSpPr>
        <p:spPr>
          <a:xfrm>
            <a:off x="418169" y="4797943"/>
            <a:ext cx="4362519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BC3447-85CB-5B45-B832-209D4A7AC5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2900" b="19456"/>
          <a:stretch/>
        </p:blipFill>
        <p:spPr>
          <a:xfrm>
            <a:off x="568600" y="3984026"/>
            <a:ext cx="4035454" cy="17467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1793" y="105395"/>
            <a:ext cx="1630789" cy="5538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07" tIns="45707" rIns="45707" bIns="45707" numCol="1" spcCol="38100" rtlCol="0" anchor="t">
            <a:spAutoFit/>
          </a:bodyPr>
          <a:lstStyle/>
          <a:p>
            <a:pPr defTabSz="914126" hangingPunct="0"/>
            <a:r>
              <a:rPr lang="zh-TW" altLang="en-US" sz="2999" b="1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Josefin Sans"/>
                <a:ea typeface="Josefin Sans"/>
                <a:cs typeface="Josefin Sans"/>
                <a:sym typeface="Josefin Sans"/>
              </a:rPr>
              <a:t>我的團隊</a:t>
            </a:r>
            <a:endParaRPr lang="en-US" sz="2999" b="1" kern="0" dirty="0">
              <a:solidFill>
                <a:srgbClr val="000000">
                  <a:lumMod val="50000"/>
                  <a:lumOff val="50000"/>
                </a:srgbClr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2106" y="557763"/>
            <a:ext cx="2271823" cy="353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07" tIns="45707" rIns="45707" bIns="45707" numCol="1" spcCol="38100" rtlCol="0" anchor="t">
            <a:spAutoFit/>
          </a:bodyPr>
          <a:lstStyle/>
          <a:p>
            <a:pPr defTabSz="914126" hangingPunct="0"/>
            <a:r>
              <a:rPr lang="zh-TW" altLang="en-US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一起參與世界各個大會</a:t>
            </a:r>
            <a:endParaRPr lang="en-US" sz="1699" b="1" kern="0" dirty="0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  <p:extLst>
      <p:ext uri="{BB962C8B-B14F-4D97-AF65-F5344CB8AC3E}">
        <p14:creationId xmlns:p14="http://schemas.microsoft.com/office/powerpoint/2010/main" val="18787077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Michelle Profile 22_passion.png" descr="Michelle Profile 22_pass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-divider-04.png" descr="image-divider-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14513" y="-114940"/>
            <a:ext cx="9450506" cy="70878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assion">
            <a:extLst>
              <a:ext uri="{FF2B5EF4-FFF2-40B4-BE49-F238E27FC236}">
                <a16:creationId xmlns:a16="http://schemas.microsoft.com/office/drawing/2014/main" id="{C4576AB3-A3F9-B647-82D2-3F055628A68A}"/>
              </a:ext>
            </a:extLst>
          </p:cNvPr>
          <p:cNvSpPr txBox="1"/>
          <p:nvPr/>
        </p:nvSpPr>
        <p:spPr>
          <a:xfrm>
            <a:off x="1602845" y="5153823"/>
            <a:ext cx="3169271" cy="969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5700" cap="all"/>
            </a:lvl1pPr>
          </a:lstStyle>
          <a:p>
            <a:pPr defTabSz="914126" hangingPunct="0"/>
            <a:r>
              <a:rPr lang="zh-TW" altLang="en-US" sz="5698" b="1" kern="0" spc="300" dirty="0">
                <a:solidFill>
                  <a:srgbClr val="000000"/>
                </a:solidFill>
                <a:latin typeface="Calibri"/>
                <a:sym typeface="Josefin Sans"/>
              </a:rPr>
              <a:t>成長過程</a:t>
            </a:r>
            <a:endParaRPr sz="5698" b="1" kern="0" spc="300" dirty="0">
              <a:solidFill>
                <a:srgbClr val="000000"/>
              </a:solidFill>
              <a:latin typeface="Calibri"/>
              <a:sym typeface="Josefin Sans"/>
            </a:endParaRPr>
          </a:p>
        </p:txBody>
      </p:sp>
    </p:spTree>
    <p:extLst>
      <p:ext uri="{BB962C8B-B14F-4D97-AF65-F5344CB8AC3E}">
        <p14:creationId xmlns:p14="http://schemas.microsoft.com/office/powerpoint/2010/main" val="1177004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63F507-F21D-C34A-8EC0-D481C8A8AA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98" t="22447" r="12775" b="11899"/>
          <a:stretch/>
        </p:blipFill>
        <p:spPr>
          <a:xfrm>
            <a:off x="1588" y="894"/>
            <a:ext cx="12188825" cy="689165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92167" y="98315"/>
            <a:ext cx="10670179" cy="6427614"/>
            <a:chOff x="1090863" y="97448"/>
            <a:chExt cx="10672958" cy="64292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3706FD-6F5B-5C41-844B-CDE9220B1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0863" y="363743"/>
              <a:ext cx="9962148" cy="607675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328672" y="5053728"/>
              <a:ext cx="1475232" cy="615551"/>
            </a:xfrm>
            <a:prstGeom prst="rect">
              <a:avLst/>
            </a:prstGeom>
            <a:solidFill>
              <a:srgbClr val="FAE6E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07" tIns="45707" rIns="45707" bIns="45707" numCol="1" spcCol="38100" rtlCol="0" anchor="t">
              <a:spAutoFit/>
            </a:bodyPr>
            <a:lstStyle/>
            <a:p>
              <a:pPr defTabSz="914126" hangingPunct="0"/>
              <a:r>
                <a:rPr lang="zh-TW" altLang="en-US" sz="1699" b="1" kern="0" dirty="0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加盟成為</a:t>
              </a:r>
              <a:endParaRPr lang="en-US" altLang="zh-TW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  <a:p>
              <a:pPr defTabSz="914126" hangingPunct="0"/>
              <a:r>
                <a:rPr lang="zh-TW" altLang="en-US" sz="1699" b="1" kern="0" dirty="0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超連鎖店主</a:t>
              </a:r>
              <a:endParaRPr lang="en-US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28672" y="5652520"/>
              <a:ext cx="1584960" cy="615551"/>
            </a:xfrm>
            <a:prstGeom prst="rect">
              <a:avLst/>
            </a:prstGeom>
            <a:solidFill>
              <a:srgbClr val="FAE6E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07" tIns="45707" rIns="45707" bIns="45707" numCol="1" spcCol="38100" rtlCol="0" anchor="t">
              <a:spAutoFit/>
            </a:bodyPr>
            <a:lstStyle/>
            <a:p>
              <a:pPr defTabSz="914126" hangingPunct="0"/>
              <a:endParaRPr lang="en-US" altLang="zh-TW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  <a:p>
              <a:pPr defTabSz="914126" hangingPunct="0"/>
              <a:r>
                <a:rPr lang="zh-TW" altLang="en-US" sz="1699" b="1" kern="0" dirty="0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成為零售商</a:t>
              </a:r>
              <a:endParaRPr lang="en-US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03904" y="2701486"/>
              <a:ext cx="1419963" cy="353881"/>
            </a:xfrm>
            <a:prstGeom prst="rect">
              <a:avLst/>
            </a:prstGeom>
            <a:solidFill>
              <a:srgbClr val="FAE5E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07" tIns="45707" rIns="45707" bIns="45707" numCol="1" spcCol="38100" rtlCol="0" anchor="t">
              <a:spAutoFit/>
            </a:bodyPr>
            <a:lstStyle/>
            <a:p>
              <a:pPr defTabSz="914126" hangingPunct="0"/>
              <a:r>
                <a:rPr lang="zh-TW" altLang="en-US" sz="1699" b="1" kern="0" dirty="0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助理級            </a:t>
              </a:r>
              <a:endParaRPr lang="en-US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58405" y="2119466"/>
              <a:ext cx="1363844" cy="353881"/>
            </a:xfrm>
            <a:prstGeom prst="rect">
              <a:avLst/>
            </a:prstGeom>
            <a:solidFill>
              <a:srgbClr val="FAE3E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07" tIns="45707" rIns="45707" bIns="45707" numCol="1" spcCol="38100" rtlCol="0" anchor="t">
              <a:spAutoFit/>
            </a:bodyPr>
            <a:lstStyle/>
            <a:p>
              <a:pPr defTabSz="914126" hangingPunct="0"/>
              <a:r>
                <a:rPr lang="zh-TW" altLang="en-US" sz="1699" b="1" kern="0" dirty="0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經理級           </a:t>
              </a:r>
              <a:endParaRPr lang="en-US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58406" y="1583654"/>
              <a:ext cx="1345879" cy="353941"/>
            </a:xfrm>
            <a:prstGeom prst="rect">
              <a:avLst/>
            </a:prstGeom>
            <a:solidFill>
              <a:srgbClr val="F6E1E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07" tIns="45707" rIns="45707" bIns="45707" numCol="1" spcCol="38100" rtlCol="0" anchor="t">
              <a:spAutoFit/>
            </a:bodyPr>
            <a:lstStyle/>
            <a:p>
              <a:pPr defTabSz="914126" hangingPunct="0"/>
              <a:r>
                <a:rPr lang="zh-TW" altLang="en-US" sz="1699" b="1" kern="0" dirty="0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主管經理級   </a:t>
              </a:r>
              <a:endParaRPr lang="en-US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31154" y="1006139"/>
              <a:ext cx="1781896" cy="353941"/>
            </a:xfrm>
            <a:prstGeom prst="rect">
              <a:avLst/>
            </a:prstGeom>
            <a:solidFill>
              <a:srgbClr val="F8E1E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07" tIns="45707" rIns="45707" bIns="45707" numCol="1" spcCol="38100" rtlCol="0" anchor="t">
              <a:spAutoFit/>
            </a:bodyPr>
            <a:lstStyle/>
            <a:p>
              <a:pPr defTabSz="914126" hangingPunct="0"/>
              <a:r>
                <a:rPr lang="zh-TW" altLang="en-US" sz="1699" b="1" kern="0" dirty="0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資深主管經理級   </a:t>
              </a:r>
              <a:endParaRPr lang="en-US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91328" y="5649575"/>
              <a:ext cx="1509386" cy="877161"/>
            </a:xfrm>
            <a:prstGeom prst="rect">
              <a:avLst/>
            </a:prstGeom>
            <a:solidFill>
              <a:srgbClr val="F8E5E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07" tIns="45707" rIns="45707" bIns="45707" numCol="1" spcCol="38100" rtlCol="0" anchor="t">
              <a:spAutoFit/>
            </a:bodyPr>
            <a:lstStyle/>
            <a:p>
              <a:pPr defTabSz="914126" hangingPunct="0"/>
              <a:endParaRPr lang="en-US" altLang="zh-TW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  <a:p>
              <a:pPr defTabSz="914126" hangingPunct="0"/>
              <a:r>
                <a:rPr lang="zh-TW" altLang="en-US" sz="1699" b="1" kern="0" dirty="0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專業經理級      </a:t>
              </a:r>
              <a:endParaRPr lang="en-US" altLang="zh-TW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  <a:p>
              <a:pPr defTabSz="914126" hangingPunct="0"/>
              <a:r>
                <a:rPr lang="zh-TW" altLang="en-US" sz="1699" b="1" kern="0" dirty="0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    </a:t>
              </a:r>
              <a:endParaRPr lang="en-US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89453" y="2148190"/>
              <a:ext cx="1415763" cy="353941"/>
            </a:xfrm>
            <a:prstGeom prst="rect">
              <a:avLst/>
            </a:prstGeom>
            <a:solidFill>
              <a:srgbClr val="F6E0E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07" tIns="45707" rIns="45707" bIns="45707" numCol="1" spcCol="38100" rtlCol="0" anchor="t">
              <a:spAutoFit/>
            </a:bodyPr>
            <a:lstStyle/>
            <a:p>
              <a:pPr defTabSz="914126" hangingPunct="0"/>
              <a:r>
                <a:rPr lang="zh-TW" altLang="en-US" sz="1699" b="1" kern="0" dirty="0">
                  <a:solidFill>
                    <a:srgbClr val="000000"/>
                  </a:solidFill>
                  <a:latin typeface="Josefin Sans"/>
                  <a:sym typeface="Josefin Sans"/>
                </a:rPr>
                <a:t>顧問經理級</a:t>
              </a:r>
              <a:endParaRPr lang="en-US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88138" y="5620824"/>
              <a:ext cx="1400381" cy="877161"/>
            </a:xfrm>
            <a:prstGeom prst="rect">
              <a:avLst/>
            </a:prstGeom>
            <a:solidFill>
              <a:srgbClr val="FAE9E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07" tIns="45707" rIns="45707" bIns="45707" numCol="1" spcCol="38100" rtlCol="0" anchor="t">
              <a:spAutoFit/>
            </a:bodyPr>
            <a:lstStyle/>
            <a:p>
              <a:pPr defTabSz="914126" hangingPunct="0"/>
              <a:endParaRPr lang="en-US" altLang="zh-TW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  <a:p>
              <a:pPr defTabSz="914126" hangingPunct="0"/>
              <a:r>
                <a:rPr lang="zh-TW" altLang="en-US" sz="1699" b="1" kern="0" dirty="0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總顧問經理級</a:t>
              </a:r>
              <a:endParaRPr lang="en-US" altLang="zh-TW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  <a:p>
              <a:pPr defTabSz="914126" hangingPunct="0"/>
              <a:endParaRPr lang="en-US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688519" y="889969"/>
              <a:ext cx="1618390" cy="877161"/>
            </a:xfrm>
            <a:prstGeom prst="rect">
              <a:avLst/>
            </a:prstGeom>
            <a:solidFill>
              <a:srgbClr val="F7E1E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07" tIns="45707" rIns="45707" bIns="45707" numCol="1" spcCol="38100" rtlCol="0" anchor="t">
              <a:spAutoFit/>
            </a:bodyPr>
            <a:lstStyle/>
            <a:p>
              <a:pPr defTabSz="914126" hangingPunct="0"/>
              <a:endParaRPr lang="en-US" altLang="zh-TW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  <a:p>
              <a:pPr defTabSz="914126" hangingPunct="0"/>
              <a:r>
                <a:rPr lang="zh-TW" altLang="en-US" sz="1699" b="1" kern="0" dirty="0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執行顧問經理級</a:t>
              </a:r>
              <a:endParaRPr lang="en-US" altLang="zh-TW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  <a:p>
              <a:pPr defTabSz="914126" hangingPunct="0"/>
              <a:endParaRPr lang="en-US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696590" y="97448"/>
              <a:ext cx="2067231" cy="954105"/>
            </a:xfrm>
            <a:prstGeom prst="rect">
              <a:avLst/>
            </a:prstGeom>
            <a:solidFill>
              <a:srgbClr val="F8E2E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07" tIns="45707" rIns="45707" bIns="45707" numCol="1" spcCol="38100" rtlCol="0" anchor="t">
              <a:spAutoFit/>
            </a:bodyPr>
            <a:lstStyle/>
            <a:p>
              <a:pPr defTabSz="914126" hangingPunct="0"/>
              <a:endParaRPr lang="en-US" altLang="zh-TW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  <a:p>
              <a:pPr defTabSz="914126" hangingPunct="0"/>
              <a:r>
                <a:rPr lang="zh-TW" altLang="en-US" sz="2199" b="1" kern="0" dirty="0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高級顧問經理級</a:t>
              </a:r>
              <a:endParaRPr lang="en-US" altLang="zh-TW" sz="21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  <a:p>
              <a:pPr defTabSz="914126" hangingPunct="0"/>
              <a:endParaRPr lang="en-US" sz="1699" b="1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74514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5E0C47-9757-9F42-B7B5-901BB63E7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98" t="22447" r="12775" b="11899"/>
          <a:stretch/>
        </p:blipFill>
        <p:spPr>
          <a:xfrm>
            <a:off x="1588" y="893"/>
            <a:ext cx="12188825" cy="68916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597A5EE-B2DB-6B4B-93F1-E5C0C324847A}"/>
              </a:ext>
            </a:extLst>
          </p:cNvPr>
          <p:cNvSpPr/>
          <p:nvPr/>
        </p:nvSpPr>
        <p:spPr>
          <a:xfrm rot="558903">
            <a:off x="4287361" y="2748296"/>
            <a:ext cx="2760785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88D4AC-9927-F847-B8B6-8321E4BCE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729" y="1015505"/>
            <a:ext cx="2921806" cy="3600419"/>
          </a:xfrm>
          <a:prstGeom prst="rect">
            <a:avLst/>
          </a:prstGeom>
        </p:spPr>
      </p:pic>
      <p:sp>
        <p:nvSpPr>
          <p:cNvPr id="12" name="some moments in life">
            <a:extLst>
              <a:ext uri="{FF2B5EF4-FFF2-40B4-BE49-F238E27FC236}">
                <a16:creationId xmlns:a16="http://schemas.microsoft.com/office/drawing/2014/main" id="{5D9DC654-A021-8447-A8F5-96C864BB378E}"/>
              </a:ext>
            </a:extLst>
          </p:cNvPr>
          <p:cNvSpPr txBox="1"/>
          <p:nvPr/>
        </p:nvSpPr>
        <p:spPr>
          <a:xfrm rot="508726">
            <a:off x="4328469" y="4461842"/>
            <a:ext cx="2065441" cy="218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07" rIns="45707">
            <a:spAutoFit/>
          </a:bodyPr>
          <a:lstStyle>
            <a:lvl1pPr>
              <a:defRPr sz="2200" cap="all"/>
            </a:lvl1pPr>
          </a:lstStyle>
          <a:p>
            <a:pPr algn="ctr" defTabSz="914126" hangingPunct="0">
              <a:lnSpc>
                <a:spcPct val="70000"/>
              </a:lnSpc>
            </a:pPr>
            <a:r>
              <a:rPr lang="zh-TW" altLang="en-US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晉升至高級顧問經理級</a:t>
            </a:r>
            <a:endParaRPr lang="en-US" sz="1100" b="1" kern="0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Josefin Sans"/>
            </a:endParaRPr>
          </a:p>
        </p:txBody>
      </p:sp>
      <p:sp>
        <p:nvSpPr>
          <p:cNvPr id="17" name="some moments in life">
            <a:extLst>
              <a:ext uri="{FF2B5EF4-FFF2-40B4-BE49-F238E27FC236}">
                <a16:creationId xmlns:a16="http://schemas.microsoft.com/office/drawing/2014/main" id="{4AA2CD76-9CFF-2240-84C9-1729986DFEA6}"/>
              </a:ext>
            </a:extLst>
          </p:cNvPr>
          <p:cNvSpPr txBox="1"/>
          <p:nvPr/>
        </p:nvSpPr>
        <p:spPr>
          <a:xfrm>
            <a:off x="8921849" y="5723822"/>
            <a:ext cx="2538759" cy="307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07" rIns="45707">
            <a:spAutoFit/>
          </a:bodyPr>
          <a:lstStyle>
            <a:lvl1pPr>
              <a:defRPr sz="2200" cap="all"/>
            </a:lvl1pPr>
          </a:lstStyle>
          <a:p>
            <a:pPr algn="ctr" defTabSz="914126" hangingPunct="0">
              <a:lnSpc>
                <a:spcPct val="70000"/>
              </a:lnSpc>
            </a:pPr>
            <a:endParaRPr lang="en-US" sz="1999" b="1" kern="0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Josefin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133357-A605-1149-9101-15AC92EEAB39}"/>
              </a:ext>
            </a:extLst>
          </p:cNvPr>
          <p:cNvSpPr/>
          <p:nvPr/>
        </p:nvSpPr>
        <p:spPr>
          <a:xfrm rot="266533">
            <a:off x="7167479" y="1702876"/>
            <a:ext cx="3021600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9EAF0E-C48F-654A-9E5A-22918DC27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27">
            <a:off x="7316631" y="737826"/>
            <a:ext cx="2741960" cy="2056470"/>
          </a:xfrm>
          <a:prstGeom prst="rect">
            <a:avLst/>
          </a:prstGeom>
        </p:spPr>
      </p:pic>
      <p:sp>
        <p:nvSpPr>
          <p:cNvPr id="13" name="some moments in life">
            <a:extLst>
              <a:ext uri="{FF2B5EF4-FFF2-40B4-BE49-F238E27FC236}">
                <a16:creationId xmlns:a16="http://schemas.microsoft.com/office/drawing/2014/main" id="{EC349CB4-7F3E-3F4F-9C24-A8AC3B58A6DC}"/>
              </a:ext>
            </a:extLst>
          </p:cNvPr>
          <p:cNvSpPr txBox="1"/>
          <p:nvPr/>
        </p:nvSpPr>
        <p:spPr>
          <a:xfrm rot="276893">
            <a:off x="7210042" y="2868058"/>
            <a:ext cx="2410188" cy="218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07" rIns="45707">
            <a:spAutoFit/>
          </a:bodyPr>
          <a:lstStyle>
            <a:lvl1pPr>
              <a:defRPr sz="2200" cap="all"/>
            </a:lvl1pPr>
          </a:lstStyle>
          <a:p>
            <a:pPr algn="ctr" defTabSz="914126" hangingPunct="0">
              <a:lnSpc>
                <a:spcPct val="70000"/>
              </a:lnSpc>
            </a:pPr>
            <a:r>
              <a:rPr lang="zh-TW" altLang="en-US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我的第一個</a:t>
            </a:r>
            <a:r>
              <a:rPr lang="en-US" altLang="zh-TW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Motives</a:t>
            </a:r>
            <a:r>
              <a:rPr lang="zh-TW" altLang="en-US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訓練</a:t>
            </a:r>
            <a:endParaRPr lang="en-US" sz="1100" b="1" kern="0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Josefin San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2385FC-6D7B-C443-9064-4D79D416D7E7}"/>
              </a:ext>
            </a:extLst>
          </p:cNvPr>
          <p:cNvSpPr/>
          <p:nvPr/>
        </p:nvSpPr>
        <p:spPr>
          <a:xfrm rot="21441014">
            <a:off x="6285528" y="4664001"/>
            <a:ext cx="3409838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D2FFE7-4A6C-D542-A5BE-6554DA3D7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84122">
            <a:off x="6336784" y="3458010"/>
            <a:ext cx="3302267" cy="25726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DC0338-DD75-0B42-82D2-2D9C6FFE2B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" b="1832"/>
          <a:stretch/>
        </p:blipFill>
        <p:spPr>
          <a:xfrm rot="166424">
            <a:off x="9300016" y="3025211"/>
            <a:ext cx="2455861" cy="3538595"/>
          </a:xfrm>
          <a:prstGeom prst="rect">
            <a:avLst/>
          </a:prstGeom>
          <a:effectLst>
            <a:outerShdw blurRad="152400" dist="38100" dir="2700000" sx="102000" sy="102000" algn="tl" rotWithShape="0">
              <a:prstClr val="black">
                <a:alpha val="38000"/>
              </a:prstClr>
            </a:outerShdw>
          </a:effectLst>
        </p:spPr>
      </p:pic>
      <p:sp>
        <p:nvSpPr>
          <p:cNvPr id="14" name="some moments in life">
            <a:extLst>
              <a:ext uri="{FF2B5EF4-FFF2-40B4-BE49-F238E27FC236}">
                <a16:creationId xmlns:a16="http://schemas.microsoft.com/office/drawing/2014/main" id="{E2BAFF9C-70A3-8945-8530-5222B5C43677}"/>
              </a:ext>
            </a:extLst>
          </p:cNvPr>
          <p:cNvSpPr txBox="1"/>
          <p:nvPr/>
        </p:nvSpPr>
        <p:spPr>
          <a:xfrm rot="21436217">
            <a:off x="6787079" y="6013519"/>
            <a:ext cx="2538759" cy="217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07" rIns="45707">
            <a:spAutoFit/>
          </a:bodyPr>
          <a:lstStyle>
            <a:lvl1pPr>
              <a:defRPr sz="2200" cap="all"/>
            </a:lvl1pPr>
          </a:lstStyle>
          <a:p>
            <a:pPr algn="ctr" defTabSz="914126" hangingPunct="0">
              <a:lnSpc>
                <a:spcPct val="70000"/>
              </a:lnSpc>
            </a:pPr>
            <a:r>
              <a:rPr lang="zh-TW" altLang="en-US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美安馬來西亞領袖委員會成員</a:t>
            </a:r>
            <a:endParaRPr lang="en-US" sz="1100" b="1" kern="0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Josefin San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9CE053-A062-0544-AC08-A7EECC34FAAB}"/>
              </a:ext>
            </a:extLst>
          </p:cNvPr>
          <p:cNvSpPr/>
          <p:nvPr/>
        </p:nvSpPr>
        <p:spPr>
          <a:xfrm rot="21266531">
            <a:off x="1419850" y="5047376"/>
            <a:ext cx="3103735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BE0B61D-E21B-8448-A569-DECD215131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17280">
            <a:off x="1530606" y="4024289"/>
            <a:ext cx="2867319" cy="2207936"/>
          </a:xfrm>
          <a:prstGeom prst="rect">
            <a:avLst/>
          </a:prstGeom>
        </p:spPr>
      </p:pic>
      <p:sp>
        <p:nvSpPr>
          <p:cNvPr id="11" name="some moments in life">
            <a:extLst>
              <a:ext uri="{FF2B5EF4-FFF2-40B4-BE49-F238E27FC236}">
                <a16:creationId xmlns:a16="http://schemas.microsoft.com/office/drawing/2014/main" id="{C5516606-A535-9843-B7EA-8D588F65B876}"/>
              </a:ext>
            </a:extLst>
          </p:cNvPr>
          <p:cNvSpPr txBox="1"/>
          <p:nvPr/>
        </p:nvSpPr>
        <p:spPr>
          <a:xfrm rot="21249050">
            <a:off x="1748164" y="6233802"/>
            <a:ext cx="2803955" cy="218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07" rIns="45707">
            <a:spAutoFit/>
          </a:bodyPr>
          <a:lstStyle>
            <a:lvl1pPr>
              <a:defRPr sz="2200" cap="all"/>
            </a:lvl1pPr>
          </a:lstStyle>
          <a:p>
            <a:pPr algn="ctr" defTabSz="914126" hangingPunct="0">
              <a:lnSpc>
                <a:spcPct val="70000"/>
              </a:lnSpc>
            </a:pPr>
            <a:r>
              <a:rPr lang="zh-TW" altLang="en-US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終於與</a:t>
            </a:r>
            <a:r>
              <a:rPr lang="en-US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Loren </a:t>
            </a:r>
            <a:r>
              <a:rPr lang="en-US" sz="1100" b="1" kern="0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Ridinger</a:t>
            </a:r>
            <a:r>
              <a:rPr lang="zh-TW" altLang="en-US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見面了！</a:t>
            </a:r>
            <a:endParaRPr lang="en-US" sz="1100" b="1" kern="0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Josefin San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2156F-0F62-5845-ABE6-08475B8648FD}"/>
              </a:ext>
            </a:extLst>
          </p:cNvPr>
          <p:cNvSpPr/>
          <p:nvPr/>
        </p:nvSpPr>
        <p:spPr>
          <a:xfrm rot="21266531">
            <a:off x="991541" y="1923719"/>
            <a:ext cx="3585854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" name="some moments in life">
            <a:extLst>
              <a:ext uri="{FF2B5EF4-FFF2-40B4-BE49-F238E27FC236}">
                <a16:creationId xmlns:a16="http://schemas.microsoft.com/office/drawing/2014/main" id="{57326FDC-9162-FE4B-80FF-1B27BD269065}"/>
              </a:ext>
            </a:extLst>
          </p:cNvPr>
          <p:cNvSpPr txBox="1"/>
          <p:nvPr/>
        </p:nvSpPr>
        <p:spPr>
          <a:xfrm rot="21260086">
            <a:off x="1737505" y="3343645"/>
            <a:ext cx="2847080" cy="261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r>
              <a:rPr lang="en-US" altLang="zh-TW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2015</a:t>
            </a:r>
            <a:r>
              <a:rPr lang="zh-TW" altLang="en-US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年</a:t>
            </a:r>
            <a:r>
              <a:rPr lang="en-US" altLang="zh-TW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8</a:t>
            </a:r>
            <a:r>
              <a:rPr lang="zh-TW" altLang="en-US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月我首次到格林斯堡巿參與大會</a:t>
            </a:r>
            <a:endParaRPr lang="en-US" sz="1100" b="1" kern="0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Josefin San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AB05E7B-7628-D042-B79E-7337C5BC96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46708">
            <a:off x="1152584" y="607217"/>
            <a:ext cx="3267035" cy="27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750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Michelle Profile 22_practice.png" descr="Michelle Profile 22_practic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-divider-03.png" descr="image-divider-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4756" y="-490336"/>
            <a:ext cx="9813521" cy="736014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assion">
            <a:extLst>
              <a:ext uri="{FF2B5EF4-FFF2-40B4-BE49-F238E27FC236}">
                <a16:creationId xmlns:a16="http://schemas.microsoft.com/office/drawing/2014/main" id="{DC58498F-B597-1847-8665-177DD9B150FF}"/>
              </a:ext>
            </a:extLst>
          </p:cNvPr>
          <p:cNvSpPr txBox="1"/>
          <p:nvPr/>
        </p:nvSpPr>
        <p:spPr>
          <a:xfrm>
            <a:off x="1550309" y="5080271"/>
            <a:ext cx="3169271" cy="969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5700" cap="all"/>
            </a:lvl1pPr>
          </a:lstStyle>
          <a:p>
            <a:pPr defTabSz="914126" hangingPunct="0"/>
            <a:r>
              <a:rPr lang="zh-TW" altLang="en-US" sz="5698" b="1" kern="0" spc="300" dirty="0">
                <a:solidFill>
                  <a:srgbClr val="000000"/>
                </a:solidFill>
                <a:latin typeface="Calibri"/>
                <a:sym typeface="Josefin Sans"/>
              </a:rPr>
              <a:t>工作習慣</a:t>
            </a:r>
            <a:endParaRPr sz="5698" b="1" kern="0" spc="300" dirty="0">
              <a:solidFill>
                <a:srgbClr val="000000"/>
              </a:solidFill>
              <a:latin typeface="Calibri"/>
              <a:sym typeface="Josefin Sans"/>
            </a:endParaRPr>
          </a:p>
        </p:txBody>
      </p:sp>
    </p:spTree>
    <p:extLst>
      <p:ext uri="{BB962C8B-B14F-4D97-AF65-F5344CB8AC3E}">
        <p14:creationId xmlns:p14="http://schemas.microsoft.com/office/powerpoint/2010/main" val="9327439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chelle Profile 22_people.png" descr="Michelle Profile 22_people.png">
            <a:extLst>
              <a:ext uri="{FF2B5EF4-FFF2-40B4-BE49-F238E27FC236}">
                <a16:creationId xmlns:a16="http://schemas.microsoft.com/office/drawing/2014/main" id="{D7842F2F-7B1C-8F41-BC1F-822F7C4B3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36587CE-6B14-DA43-A0A0-4754431E830C}"/>
              </a:ext>
            </a:extLst>
          </p:cNvPr>
          <p:cNvSpPr/>
          <p:nvPr/>
        </p:nvSpPr>
        <p:spPr>
          <a:xfrm>
            <a:off x="5971175" y="3097967"/>
            <a:ext cx="3021600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103B46-7969-4142-A347-F0BEB12B9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59" y="2176366"/>
            <a:ext cx="2676914" cy="20076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C1BEF9-B049-E042-ACB5-89FA8C054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48" y="2217494"/>
            <a:ext cx="4886378" cy="58985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6A61D79-997A-A14C-A507-6F11A89A16A0}"/>
              </a:ext>
            </a:extLst>
          </p:cNvPr>
          <p:cNvSpPr/>
          <p:nvPr/>
        </p:nvSpPr>
        <p:spPr>
          <a:xfrm rot="20943305">
            <a:off x="5321006" y="1116117"/>
            <a:ext cx="2678607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40A56B-16E3-2240-9C28-8BD68FD27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11166">
            <a:off x="5462085" y="558585"/>
            <a:ext cx="2383370" cy="133955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F10071F-A555-6441-B479-31E3A2609887}"/>
              </a:ext>
            </a:extLst>
          </p:cNvPr>
          <p:cNvSpPr/>
          <p:nvPr/>
        </p:nvSpPr>
        <p:spPr>
          <a:xfrm rot="20872227">
            <a:off x="6931078" y="5037852"/>
            <a:ext cx="3017876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84BA37-FA86-B746-9E12-7F166B67C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72227">
            <a:off x="7132776" y="4194054"/>
            <a:ext cx="2639973" cy="19787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798F0D5-962C-CD4A-941A-62E63C4EAC80}"/>
              </a:ext>
            </a:extLst>
          </p:cNvPr>
          <p:cNvSpPr/>
          <p:nvPr/>
        </p:nvSpPr>
        <p:spPr>
          <a:xfrm rot="368729">
            <a:off x="9123920" y="4104387"/>
            <a:ext cx="2391478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692684-CFB0-764F-B76A-88BEDF27DD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56" t="7039" r="16331" b="18207"/>
          <a:stretch/>
        </p:blipFill>
        <p:spPr>
          <a:xfrm rot="368729">
            <a:off x="9297511" y="2685521"/>
            <a:ext cx="2055884" cy="30896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2581572-7F3F-0148-ACE8-EB7D54D38DBB}"/>
              </a:ext>
            </a:extLst>
          </p:cNvPr>
          <p:cNvSpPr/>
          <p:nvPr/>
        </p:nvSpPr>
        <p:spPr>
          <a:xfrm rot="21244731">
            <a:off x="3175463" y="4725863"/>
            <a:ext cx="3653123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708E67-5F9E-F94F-BE23-5CFF877162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52207">
            <a:off x="3335250" y="3620690"/>
            <a:ext cx="3301426" cy="240646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3030A42-23EE-6640-AF9D-44A1B85D0C28}"/>
              </a:ext>
            </a:extLst>
          </p:cNvPr>
          <p:cNvSpPr/>
          <p:nvPr/>
        </p:nvSpPr>
        <p:spPr>
          <a:xfrm rot="520545">
            <a:off x="504603" y="4131800"/>
            <a:ext cx="3005906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28E3741-BA48-0043-BB92-473A7B75C8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50229">
            <a:off x="700481" y="3245968"/>
            <a:ext cx="2672442" cy="200280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E728D1F-5724-D742-97FF-830DBB19A6AF}"/>
              </a:ext>
            </a:extLst>
          </p:cNvPr>
          <p:cNvSpPr/>
          <p:nvPr/>
        </p:nvSpPr>
        <p:spPr>
          <a:xfrm rot="368729">
            <a:off x="8473046" y="1346522"/>
            <a:ext cx="1565938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68F21EE-A617-9F46-9A23-F00D040D89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629" t="28185" r="25637" b="18650"/>
          <a:stretch/>
        </p:blipFill>
        <p:spPr>
          <a:xfrm rot="371604">
            <a:off x="8600677" y="550933"/>
            <a:ext cx="1324578" cy="18626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7964" y="1629572"/>
            <a:ext cx="2400030" cy="5538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07" tIns="45707" rIns="45707" bIns="45707" numCol="1" spcCol="38100" rtlCol="0" anchor="t">
            <a:spAutoFit/>
          </a:bodyPr>
          <a:lstStyle/>
          <a:p>
            <a:pPr defTabSz="914126" hangingPunct="0"/>
            <a:r>
              <a:rPr lang="zh-TW" altLang="en-US" sz="2999" b="1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Josefin Sans"/>
                <a:ea typeface="Josefin Sans"/>
                <a:cs typeface="Josefin Sans"/>
                <a:sym typeface="Josefin Sans"/>
              </a:rPr>
              <a:t>訓練與工作坊</a:t>
            </a:r>
            <a:endParaRPr lang="en-US" sz="2999" b="1" kern="0" dirty="0">
              <a:solidFill>
                <a:srgbClr val="000000">
                  <a:lumMod val="50000"/>
                  <a:lumOff val="50000"/>
                </a:srgbClr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  <p:extLst>
      <p:ext uri="{BB962C8B-B14F-4D97-AF65-F5344CB8AC3E}">
        <p14:creationId xmlns:p14="http://schemas.microsoft.com/office/powerpoint/2010/main" val="83008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chelle Profile 22_people.png" descr="Michelle Profile 22_people.png">
            <a:extLst>
              <a:ext uri="{FF2B5EF4-FFF2-40B4-BE49-F238E27FC236}">
                <a16:creationId xmlns:a16="http://schemas.microsoft.com/office/drawing/2014/main" id="{D7842F2F-7B1C-8F41-BC1F-822F7C4B3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4B495-C49B-5F4A-8488-4D5DCF872C70}"/>
              </a:ext>
            </a:extLst>
          </p:cNvPr>
          <p:cNvSpPr/>
          <p:nvPr/>
        </p:nvSpPr>
        <p:spPr>
          <a:xfrm rot="561256">
            <a:off x="5956155" y="2302043"/>
            <a:ext cx="4110812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24D18-5CD9-C244-B325-F509758A8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1256">
            <a:off x="6178531" y="962669"/>
            <a:ext cx="3702003" cy="27742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488EE6-22C5-F345-942E-058619A60402}"/>
              </a:ext>
            </a:extLst>
          </p:cNvPr>
          <p:cNvSpPr/>
          <p:nvPr/>
        </p:nvSpPr>
        <p:spPr>
          <a:xfrm>
            <a:off x="2669013" y="3252588"/>
            <a:ext cx="3180522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2" name="some moments in life">
            <a:extLst>
              <a:ext uri="{FF2B5EF4-FFF2-40B4-BE49-F238E27FC236}">
                <a16:creationId xmlns:a16="http://schemas.microsoft.com/office/drawing/2014/main" id="{8BE30913-71D4-BE4F-A3F8-37EFABB63F82}"/>
              </a:ext>
            </a:extLst>
          </p:cNvPr>
          <p:cNvSpPr txBox="1"/>
          <p:nvPr/>
        </p:nvSpPr>
        <p:spPr>
          <a:xfrm>
            <a:off x="2734555" y="5199157"/>
            <a:ext cx="3007411" cy="307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r>
              <a:rPr lang="zh-TW" altLang="en-US" sz="14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三個寶貝：</a:t>
            </a:r>
            <a:r>
              <a:rPr lang="en-US" sz="14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Rachel, Charmaine &amp; Sarah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B4985D-8027-234E-BDF5-48124F3C2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708" y="683286"/>
            <a:ext cx="2394528" cy="648365"/>
          </a:xfrm>
          <a:prstGeom prst="rect">
            <a:avLst/>
          </a:prstGeom>
        </p:spPr>
      </p:pic>
      <p:sp>
        <p:nvSpPr>
          <p:cNvPr id="15" name="some moments in life">
            <a:extLst>
              <a:ext uri="{FF2B5EF4-FFF2-40B4-BE49-F238E27FC236}">
                <a16:creationId xmlns:a16="http://schemas.microsoft.com/office/drawing/2014/main" id="{9E824779-A231-DE49-B5AE-0CA564C68297}"/>
              </a:ext>
            </a:extLst>
          </p:cNvPr>
          <p:cNvSpPr txBox="1"/>
          <p:nvPr/>
        </p:nvSpPr>
        <p:spPr>
          <a:xfrm rot="518331">
            <a:off x="7504216" y="3790031"/>
            <a:ext cx="451286" cy="307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r>
              <a:rPr lang="zh-TW" altLang="en-US" sz="14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丈夫</a:t>
            </a:r>
            <a:endParaRPr lang="en-US" sz="1400" b="1" kern="0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Josefin Sans"/>
            </a:endParaRPr>
          </a:p>
        </p:txBody>
      </p:sp>
      <p:sp>
        <p:nvSpPr>
          <p:cNvPr id="11" name="some moments in life">
            <a:extLst>
              <a:ext uri="{FF2B5EF4-FFF2-40B4-BE49-F238E27FC236}">
                <a16:creationId xmlns:a16="http://schemas.microsoft.com/office/drawing/2014/main" id="{40EB473B-B9BB-0C40-B113-FE8275004759}"/>
              </a:ext>
            </a:extLst>
          </p:cNvPr>
          <p:cNvSpPr txBox="1"/>
          <p:nvPr/>
        </p:nvSpPr>
        <p:spPr>
          <a:xfrm>
            <a:off x="7169161" y="3375808"/>
            <a:ext cx="2217822" cy="338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endParaRPr lang="en-US" sz="1600" kern="0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Josefi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949CD0-5803-AD44-BA09-15F27830BB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3" t="18510" r="3916" b="15970"/>
          <a:stretch/>
        </p:blipFill>
        <p:spPr>
          <a:xfrm>
            <a:off x="2811853" y="1435890"/>
            <a:ext cx="2842941" cy="366739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07F448C-668A-2843-BD76-5F43192BD937}"/>
              </a:ext>
            </a:extLst>
          </p:cNvPr>
          <p:cNvSpPr/>
          <p:nvPr/>
        </p:nvSpPr>
        <p:spPr>
          <a:xfrm rot="21184460">
            <a:off x="5711269" y="4966285"/>
            <a:ext cx="2354588" cy="36910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7" tIns="45707" rIns="45707" bIns="45707" numCol="1" spcCol="38100" rtlCol="0" anchor="ctr">
            <a:spAutoFit/>
          </a:bodyPr>
          <a:lstStyle/>
          <a:p>
            <a:pPr defTabSz="914126" hangingPunct="0"/>
            <a:endParaRPr lang="en-US"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AFB6A7-FEC0-584A-ABC4-E7FE8A40F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62181">
            <a:off x="5845917" y="4310535"/>
            <a:ext cx="2052336" cy="1535561"/>
          </a:xfrm>
          <a:prstGeom prst="rect">
            <a:avLst/>
          </a:prstGeom>
        </p:spPr>
      </p:pic>
      <p:sp>
        <p:nvSpPr>
          <p:cNvPr id="14" name="some moments in life">
            <a:extLst>
              <a:ext uri="{FF2B5EF4-FFF2-40B4-BE49-F238E27FC236}">
                <a16:creationId xmlns:a16="http://schemas.microsoft.com/office/drawing/2014/main" id="{9C710A08-E590-C84D-A134-2137C1AE8850}"/>
              </a:ext>
            </a:extLst>
          </p:cNvPr>
          <p:cNvSpPr txBox="1"/>
          <p:nvPr/>
        </p:nvSpPr>
        <p:spPr>
          <a:xfrm rot="21161417">
            <a:off x="6385530" y="5835916"/>
            <a:ext cx="1335448" cy="261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07" rIns="45707">
            <a:spAutoFit/>
          </a:bodyPr>
          <a:lstStyle>
            <a:lvl1pPr>
              <a:defRPr sz="2200" cap="all"/>
            </a:lvl1pPr>
          </a:lstStyle>
          <a:p>
            <a:pPr algn="ctr" defTabSz="914126" hangingPunct="0"/>
            <a:r>
              <a:rPr lang="zh-TW" altLang="en-US" sz="1100" b="1" kern="0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我家的小公主</a:t>
            </a:r>
            <a:endParaRPr lang="en-US" sz="1100" b="1" kern="0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Josefin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1063" y="170940"/>
            <a:ext cx="1630789" cy="5538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07" tIns="45707" rIns="45707" bIns="45707" numCol="1" spcCol="38100" rtlCol="0" anchor="t">
            <a:spAutoFit/>
          </a:bodyPr>
          <a:lstStyle/>
          <a:p>
            <a:pPr defTabSz="914126" hangingPunct="0"/>
            <a:r>
              <a:rPr lang="zh-TW" altLang="en-US" sz="2999" b="1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Josefin Sans"/>
                <a:sym typeface="Josefin Sans"/>
              </a:rPr>
              <a:t>我的家庭</a:t>
            </a:r>
            <a:endParaRPr lang="en-US" sz="2999" b="1" kern="0" dirty="0">
              <a:solidFill>
                <a:srgbClr val="000000">
                  <a:lumMod val="50000"/>
                  <a:lumOff val="50000"/>
                </a:srgbClr>
              </a:solidFill>
              <a:latin typeface="Josefin Sans"/>
              <a:sym typeface="Josefin Sans"/>
            </a:endParaRPr>
          </a:p>
        </p:txBody>
      </p:sp>
    </p:spTree>
    <p:extLst>
      <p:ext uri="{BB962C8B-B14F-4D97-AF65-F5344CB8AC3E}">
        <p14:creationId xmlns:p14="http://schemas.microsoft.com/office/powerpoint/2010/main" val="9564813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Michelle Profile 22_cover.png" descr="Michelle Profile 22_cov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Rectangle"/>
          <p:cNvSpPr/>
          <p:nvPr/>
        </p:nvSpPr>
        <p:spPr>
          <a:xfrm>
            <a:off x="3089424" y="1341664"/>
            <a:ext cx="6094413" cy="44082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07" rIns="45707" anchor="ctr"/>
          <a:lstStyle/>
          <a:p>
            <a:pPr defTabSz="914126" hangingPunct="0">
              <a:defRPr sz="1800" b="0">
                <a:latin typeface="+mn-lt"/>
                <a:ea typeface="+mn-ea"/>
                <a:cs typeface="+mn-cs"/>
                <a:sym typeface="Calibri"/>
              </a:defRPr>
            </a:pPr>
            <a:endParaRPr sz="1799" kern="0" dirty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5" name="passion">
            <a:extLst>
              <a:ext uri="{FF2B5EF4-FFF2-40B4-BE49-F238E27FC236}">
                <a16:creationId xmlns:a16="http://schemas.microsoft.com/office/drawing/2014/main" id="{CAD96C5D-80D9-ED44-9F4C-EB188BDF1614}"/>
              </a:ext>
            </a:extLst>
          </p:cNvPr>
          <p:cNvSpPr txBox="1"/>
          <p:nvPr/>
        </p:nvSpPr>
        <p:spPr>
          <a:xfrm>
            <a:off x="5280607" y="1477700"/>
            <a:ext cx="1630789" cy="969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5700" cap="all"/>
            </a:lvl1pPr>
          </a:lstStyle>
          <a:p>
            <a:pPr defTabSz="914126" hangingPunct="0"/>
            <a:r>
              <a:rPr lang="zh-TW" altLang="en-US" sz="5698" b="1" kern="0" spc="300" dirty="0">
                <a:solidFill>
                  <a:srgbClr val="A7A7A7">
                    <a:lumMod val="75000"/>
                  </a:srgbClr>
                </a:solidFill>
                <a:latin typeface="Calibri"/>
                <a:sym typeface="Josefin Sans"/>
              </a:rPr>
              <a:t>熱情</a:t>
            </a:r>
            <a:endParaRPr sz="5698" b="1" kern="0" spc="300" dirty="0">
              <a:solidFill>
                <a:srgbClr val="A7A7A7">
                  <a:lumMod val="75000"/>
                </a:srgbClr>
              </a:solidFill>
              <a:latin typeface="Calibri"/>
              <a:sym typeface="Josefin Sans"/>
            </a:endParaRPr>
          </a:p>
        </p:txBody>
      </p:sp>
      <p:sp>
        <p:nvSpPr>
          <p:cNvPr id="16" name="passion">
            <a:extLst>
              <a:ext uri="{FF2B5EF4-FFF2-40B4-BE49-F238E27FC236}">
                <a16:creationId xmlns:a16="http://schemas.microsoft.com/office/drawing/2014/main" id="{CF849FCB-E19A-ED45-AB1E-AAF316856036}"/>
              </a:ext>
            </a:extLst>
          </p:cNvPr>
          <p:cNvSpPr txBox="1"/>
          <p:nvPr/>
        </p:nvSpPr>
        <p:spPr>
          <a:xfrm>
            <a:off x="5280606" y="4760102"/>
            <a:ext cx="1630789" cy="969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5700" cap="all"/>
            </a:lvl1pPr>
          </a:lstStyle>
          <a:p>
            <a:pPr defTabSz="914126" hangingPunct="0"/>
            <a:r>
              <a:rPr lang="zh-TW" altLang="en-US" sz="5698" b="1" kern="0" spc="300" dirty="0">
                <a:solidFill>
                  <a:srgbClr val="A7A7A7">
                    <a:lumMod val="50000"/>
                  </a:srgbClr>
                </a:solidFill>
                <a:latin typeface="Calibri"/>
                <a:sym typeface="Josefin Sans"/>
              </a:rPr>
              <a:t>成就</a:t>
            </a:r>
            <a:endParaRPr sz="5698" b="1" kern="0" spc="300" dirty="0">
              <a:solidFill>
                <a:srgbClr val="A7A7A7">
                  <a:lumMod val="50000"/>
                </a:srgbClr>
              </a:solidFill>
              <a:latin typeface="Calibri"/>
              <a:sym typeface="Josefin San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22A3B6-DCC4-CE4D-809A-078E8D2C5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562" y="3308166"/>
            <a:ext cx="8544874" cy="10665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98132" y="2705928"/>
            <a:ext cx="5476994" cy="5538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07" tIns="45707" rIns="45707" bIns="45707" numCol="1" spcCol="38100" rtlCol="0" anchor="t">
            <a:spAutoFit/>
          </a:bodyPr>
          <a:lstStyle/>
          <a:p>
            <a:pPr defTabSz="914126" hangingPunct="0"/>
            <a:r>
              <a:rPr lang="zh-TW" altLang="en-US" sz="2999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Josefin Sans"/>
              </a:rPr>
              <a:t>晉升至高級顧問經理級的成長路</a:t>
            </a:r>
            <a:endParaRPr lang="en-US" sz="2999" b="1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Josefin Sans"/>
            </a:endParaRPr>
          </a:p>
        </p:txBody>
      </p:sp>
    </p:spTree>
    <p:extLst>
      <p:ext uri="{BB962C8B-B14F-4D97-AF65-F5344CB8AC3E}">
        <p14:creationId xmlns:p14="http://schemas.microsoft.com/office/powerpoint/2010/main" val="4049239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CDAB85-7A70-874A-BBE0-4F6D201AC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7" t="21521" r="14637" b="11111"/>
          <a:stretch/>
        </p:blipFill>
        <p:spPr>
          <a:xfrm>
            <a:off x="1588" y="-961382"/>
            <a:ext cx="12188825" cy="8548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565FE2-F5D0-BE48-B30D-57D3EB145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24" y="1187700"/>
            <a:ext cx="4956355" cy="5108080"/>
          </a:xfrm>
          <a:prstGeom prst="rect">
            <a:avLst/>
          </a:prstGeom>
        </p:spPr>
      </p:pic>
      <p:pic>
        <p:nvPicPr>
          <p:cNvPr id="274" name="Image" descr="Image"/>
          <p:cNvPicPr>
            <a:picLocks noChangeAspect="1"/>
          </p:cNvPicPr>
          <p:nvPr/>
        </p:nvPicPr>
        <p:blipFill rotWithShape="1">
          <a:blip r:embed="rId4">
            <a:extLst/>
          </a:blip>
          <a:srcRect r="13075"/>
          <a:stretch/>
        </p:blipFill>
        <p:spPr>
          <a:xfrm>
            <a:off x="3838110" y="1340304"/>
            <a:ext cx="4515780" cy="345043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assion"/>
          <p:cNvSpPr txBox="1"/>
          <p:nvPr/>
        </p:nvSpPr>
        <p:spPr>
          <a:xfrm>
            <a:off x="5507871" y="4175861"/>
            <a:ext cx="1121435" cy="584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3600" cap="all"/>
            </a:lvl1pPr>
          </a:lstStyle>
          <a:p>
            <a:pPr defTabSz="914126" hangingPunct="0"/>
            <a:r>
              <a:rPr lang="zh-TW" altLang="en-US" sz="3199" b="1" kern="0" spc="300" dirty="0">
                <a:solidFill>
                  <a:srgbClr val="535353"/>
                </a:solidFill>
                <a:latin typeface="Calibri"/>
                <a:sym typeface="Josefin Sans"/>
              </a:rPr>
              <a:t>熱 情</a:t>
            </a:r>
            <a:endParaRPr sz="3199" b="1" kern="0" spc="300" dirty="0">
              <a:solidFill>
                <a:srgbClr val="535353"/>
              </a:solidFill>
              <a:latin typeface="Calibri"/>
              <a:sym typeface="Josefin Sans"/>
            </a:endParaRPr>
          </a:p>
        </p:txBody>
      </p:sp>
      <p:sp>
        <p:nvSpPr>
          <p:cNvPr id="15" name="hunger"/>
          <p:cNvSpPr txBox="1"/>
          <p:nvPr/>
        </p:nvSpPr>
        <p:spPr>
          <a:xfrm>
            <a:off x="5564136" y="4790742"/>
            <a:ext cx="1063726" cy="553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3600" cap="all"/>
            </a:lvl1pPr>
          </a:lstStyle>
          <a:p>
            <a:pPr defTabSz="914126" hangingPunct="0"/>
            <a:r>
              <a:rPr lang="zh-TW" altLang="en-US" sz="2999" b="1" kern="0" spc="300" dirty="0">
                <a:solidFill>
                  <a:srgbClr val="535353"/>
                </a:solidFill>
                <a:latin typeface="Calibri"/>
                <a:sym typeface="Josefin Sans"/>
              </a:rPr>
              <a:t>渴 望</a:t>
            </a:r>
            <a:endParaRPr sz="2999" b="1" kern="0" spc="300" dirty="0">
              <a:solidFill>
                <a:srgbClr val="535353"/>
              </a:solidFill>
              <a:latin typeface="Calibri"/>
              <a:sym typeface="Josefin Sans"/>
            </a:endParaRPr>
          </a:p>
        </p:txBody>
      </p:sp>
      <p:sp>
        <p:nvSpPr>
          <p:cNvPr id="16" name="determination"/>
          <p:cNvSpPr txBox="1"/>
          <p:nvPr/>
        </p:nvSpPr>
        <p:spPr>
          <a:xfrm>
            <a:off x="5564136" y="5374847"/>
            <a:ext cx="1063726" cy="553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3600" cap="all"/>
            </a:lvl1pPr>
          </a:lstStyle>
          <a:p>
            <a:pPr defTabSz="914126" hangingPunct="0"/>
            <a:r>
              <a:rPr lang="zh-TW" altLang="en-US" sz="2999" b="1" kern="0" spc="300" dirty="0">
                <a:solidFill>
                  <a:srgbClr val="535353"/>
                </a:solidFill>
                <a:latin typeface="Calibri"/>
                <a:sym typeface="Josefin Sans"/>
              </a:rPr>
              <a:t>決 心</a:t>
            </a:r>
            <a:endParaRPr sz="2999" b="1" kern="0" spc="300" dirty="0">
              <a:solidFill>
                <a:srgbClr val="535353"/>
              </a:solidFill>
              <a:latin typeface="Calibri"/>
              <a:sym typeface="Josefin Sans"/>
            </a:endParaRPr>
          </a:p>
        </p:txBody>
      </p:sp>
    </p:spTree>
    <p:extLst>
      <p:ext uri="{BB962C8B-B14F-4D97-AF65-F5344CB8AC3E}">
        <p14:creationId xmlns:p14="http://schemas.microsoft.com/office/powerpoint/2010/main" val="51017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7050" t="18" b="18"/>
          <a:stretch>
            <a:fillRect/>
          </a:stretch>
        </p:blipFill>
        <p:spPr>
          <a:xfrm>
            <a:off x="1646462" y="-227449"/>
            <a:ext cx="6947072" cy="7008279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when lost,…"/>
          <p:cNvSpPr txBox="1"/>
          <p:nvPr/>
        </p:nvSpPr>
        <p:spPr>
          <a:xfrm>
            <a:off x="4555608" y="2801948"/>
            <a:ext cx="6230926" cy="1630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07" rIns="45707">
            <a:spAutoFit/>
          </a:bodyPr>
          <a:lstStyle/>
          <a:p>
            <a:pPr defTabSz="914126" hangingPunct="0">
              <a:defRPr sz="3400" cap="all"/>
            </a:pPr>
            <a:r>
              <a:rPr lang="zh-TW" altLang="en-US" sz="4999" b="1" kern="0" cap="all" dirty="0">
                <a:solidFill>
                  <a:srgbClr val="000000"/>
                </a:solidFill>
                <a:latin typeface="Calibri"/>
                <a:sym typeface="Josefin Sans"/>
              </a:rPr>
              <a:t>失去了</a:t>
            </a:r>
            <a:endParaRPr lang="en-US" altLang="zh-TW" sz="4999" b="1" kern="0" cap="all" dirty="0">
              <a:solidFill>
                <a:srgbClr val="000000"/>
              </a:solidFill>
              <a:latin typeface="Calibri"/>
              <a:sym typeface="Josefin Sans"/>
            </a:endParaRPr>
          </a:p>
          <a:p>
            <a:pPr defTabSz="914126" hangingPunct="0">
              <a:defRPr sz="3400" cap="all"/>
            </a:pPr>
            <a:r>
              <a:rPr lang="zh-TW" altLang="en-US" sz="4999" b="1" kern="0" cap="all" dirty="0">
                <a:solidFill>
                  <a:srgbClr val="000000"/>
                </a:solidFill>
                <a:latin typeface="Calibri"/>
                <a:sym typeface="Josefin Sans"/>
              </a:rPr>
              <a:t>就無法重來</a:t>
            </a:r>
            <a:endParaRPr sz="4999" b="1" kern="0" cap="all" dirty="0">
              <a:solidFill>
                <a:srgbClr val="000000"/>
              </a:solidFill>
              <a:latin typeface="Calibri"/>
              <a:sym typeface="Josefin Sans"/>
            </a:endParaRPr>
          </a:p>
        </p:txBody>
      </p:sp>
      <p:sp>
        <p:nvSpPr>
          <p:cNvPr id="224" name="some moments in life"/>
          <p:cNvSpPr txBox="1"/>
          <p:nvPr/>
        </p:nvSpPr>
        <p:spPr>
          <a:xfrm>
            <a:off x="4583307" y="2315432"/>
            <a:ext cx="3316709" cy="553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r>
              <a:rPr lang="zh-TW" altLang="en-US" sz="2999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人生的某些瞬間</a:t>
            </a:r>
            <a:r>
              <a:rPr lang="en-US" altLang="zh-TW" sz="2999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……</a:t>
            </a:r>
            <a:endParaRPr sz="2999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Josefi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7D4383-F11E-8747-BFFD-C648B2BF3C96}"/>
              </a:ext>
            </a:extLst>
          </p:cNvPr>
          <p:cNvSpPr/>
          <p:nvPr/>
        </p:nvSpPr>
        <p:spPr>
          <a:xfrm>
            <a:off x="4555609" y="4432740"/>
            <a:ext cx="1667001" cy="3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 hangingPunct="0"/>
            <a:r>
              <a:rPr lang="en-US" sz="1699" kern="0" dirty="0">
                <a:solidFill>
                  <a:srgbClr val="000000"/>
                </a:solidFill>
                <a:latin typeface="Calibri"/>
                <a:sym typeface="Josefin Sans"/>
              </a:rPr>
              <a:t>- </a:t>
            </a:r>
            <a:r>
              <a:rPr lang="zh-TW" altLang="en-US" sz="1699" kern="0" dirty="0">
                <a:solidFill>
                  <a:srgbClr val="000000"/>
                </a:solidFill>
                <a:latin typeface="Calibri"/>
                <a:sym typeface="Josefin Sans"/>
              </a:rPr>
              <a:t>佚名</a:t>
            </a:r>
            <a:endParaRPr lang="en-US" sz="1699" kern="0" dirty="0">
              <a:solidFill>
                <a:srgbClr val="000000"/>
              </a:solidFill>
              <a:latin typeface="Calibri"/>
              <a:sym typeface="Josefin Sans"/>
            </a:endParaRPr>
          </a:p>
        </p:txBody>
      </p:sp>
    </p:spTree>
    <p:extLst>
      <p:ext uri="{BB962C8B-B14F-4D97-AF65-F5344CB8AC3E}">
        <p14:creationId xmlns:p14="http://schemas.microsoft.com/office/powerpoint/2010/main" val="9716665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7050" t="18" b="18"/>
          <a:stretch>
            <a:fillRect/>
          </a:stretch>
        </p:blipFill>
        <p:spPr>
          <a:xfrm rot="9728080">
            <a:off x="5845601" y="3090703"/>
            <a:ext cx="4235302" cy="4272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7050" t="18" b="18"/>
          <a:stretch>
            <a:fillRect/>
          </a:stretch>
        </p:blipFill>
        <p:spPr>
          <a:xfrm rot="9728080">
            <a:off x="2392100" y="145070"/>
            <a:ext cx="4235302" cy="4272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Group" descr="Grou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78571" y="1631942"/>
            <a:ext cx="7123198" cy="4015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6449" y="1632498"/>
            <a:ext cx="2260733" cy="4014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DF2447-104A-D246-B0C0-BB8927EC86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020" t="1114"/>
          <a:stretch/>
        </p:blipFill>
        <p:spPr>
          <a:xfrm>
            <a:off x="8901969" y="1067416"/>
            <a:ext cx="1358546" cy="412642"/>
          </a:xfrm>
          <a:prstGeom prst="rect">
            <a:avLst/>
          </a:prstGeom>
        </p:spPr>
      </p:pic>
      <p:sp>
        <p:nvSpPr>
          <p:cNvPr id="8" name="some moments in life">
            <a:extLst>
              <a:ext uri="{FF2B5EF4-FFF2-40B4-BE49-F238E27FC236}">
                <a16:creationId xmlns:a16="http://schemas.microsoft.com/office/drawing/2014/main" id="{A6A6064D-3FD9-C14E-86AC-F6212644FCE7}"/>
              </a:ext>
            </a:extLst>
          </p:cNvPr>
          <p:cNvSpPr txBox="1"/>
          <p:nvPr/>
        </p:nvSpPr>
        <p:spPr>
          <a:xfrm>
            <a:off x="10020802" y="949387"/>
            <a:ext cx="637744" cy="63077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07" rIns="45707">
            <a:spAutoFit/>
          </a:bodyPr>
          <a:lstStyle>
            <a:lvl1pPr>
              <a:defRPr sz="2200" cap="all"/>
            </a:lvl1pPr>
          </a:lstStyle>
          <a:p>
            <a:pPr defTabSz="914126" hangingPunct="0"/>
            <a:r>
              <a:rPr lang="zh-TW" altLang="en-US" sz="3499" b="1" kern="0" cap="none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Josefin Sans"/>
              </a:rPr>
              <a:t>年</a:t>
            </a:r>
            <a:endParaRPr lang="en-US" sz="3499" b="1" kern="0" cap="none" dirty="0">
              <a:solidFill>
                <a:srgbClr val="000000">
                  <a:lumMod val="50000"/>
                  <a:lumOff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Josefin Sans"/>
            </a:endParaRPr>
          </a:p>
        </p:txBody>
      </p:sp>
    </p:spTree>
    <p:extLst>
      <p:ext uri="{BB962C8B-B14F-4D97-AF65-F5344CB8AC3E}">
        <p14:creationId xmlns:p14="http://schemas.microsoft.com/office/powerpoint/2010/main" val="5886249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Michelle Profile 22_process.png" descr="Michelle Profile 22_proce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8" y="-8630"/>
            <a:ext cx="12188825" cy="687525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passion"/>
          <p:cNvSpPr txBox="1"/>
          <p:nvPr/>
        </p:nvSpPr>
        <p:spPr>
          <a:xfrm>
            <a:off x="1802490" y="5357671"/>
            <a:ext cx="3169271" cy="969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5700" cap="all"/>
            </a:lvl1pPr>
          </a:lstStyle>
          <a:p>
            <a:pPr defTabSz="914126" hangingPunct="0"/>
            <a:r>
              <a:rPr lang="zh-TW" altLang="en-US" sz="5698" b="1" kern="0" spc="300" dirty="0">
                <a:solidFill>
                  <a:srgbClr val="000000"/>
                </a:solidFill>
                <a:latin typeface="Calibri"/>
                <a:sym typeface="Josefin Sans"/>
              </a:rPr>
              <a:t>澎湃熱情</a:t>
            </a:r>
            <a:endParaRPr sz="5698" b="1" kern="0" spc="300" dirty="0">
              <a:solidFill>
                <a:srgbClr val="000000"/>
              </a:solidFill>
              <a:latin typeface="Calibri"/>
              <a:sym typeface="Josefin Sans"/>
            </a:endParaRPr>
          </a:p>
        </p:txBody>
      </p:sp>
      <p:pic>
        <p:nvPicPr>
          <p:cNvPr id="233" name="image-divider-05.png" descr="image-divider-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1377" y="127860"/>
            <a:ext cx="9141619" cy="68562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22434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chelle Profile 22_process.png" descr="Michelle Profile 22_process.png">
            <a:extLst>
              <a:ext uri="{FF2B5EF4-FFF2-40B4-BE49-F238E27FC236}">
                <a16:creationId xmlns:a16="http://schemas.microsoft.com/office/drawing/2014/main" id="{118697D7-5A80-884B-9043-4D41F1BF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8" y="-8630"/>
            <a:ext cx="12188825" cy="687525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when lost,…">
            <a:extLst>
              <a:ext uri="{FF2B5EF4-FFF2-40B4-BE49-F238E27FC236}">
                <a16:creationId xmlns:a16="http://schemas.microsoft.com/office/drawing/2014/main" id="{465F5474-C8B2-4A4A-8194-8721AD70B1E2}"/>
              </a:ext>
            </a:extLst>
          </p:cNvPr>
          <p:cNvSpPr txBox="1"/>
          <p:nvPr/>
        </p:nvSpPr>
        <p:spPr>
          <a:xfrm>
            <a:off x="3776693" y="2899698"/>
            <a:ext cx="6230926" cy="458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07" rIns="45707">
            <a:spAutoFit/>
          </a:bodyPr>
          <a:lstStyle/>
          <a:p>
            <a:pPr algn="r" defTabSz="914126" hangingPunct="0">
              <a:lnSpc>
                <a:spcPct val="70000"/>
              </a:lnSpc>
              <a:defRPr sz="3400" cap="all"/>
            </a:pPr>
            <a:r>
              <a:rPr lang="zh-TW" altLang="en-US" sz="3399" b="1" kern="0" cap="all" dirty="0">
                <a:solidFill>
                  <a:srgbClr val="000000"/>
                </a:solidFill>
                <a:latin typeface="Calibri"/>
                <a:sym typeface="Josefin Sans"/>
              </a:rPr>
              <a:t>熱情就是能量。</a:t>
            </a:r>
            <a:endParaRPr sz="3399" b="1" kern="0" cap="all" dirty="0">
              <a:solidFill>
                <a:srgbClr val="000000"/>
              </a:solidFill>
              <a:latin typeface="Calibri"/>
              <a:sym typeface="Josefin Sans"/>
            </a:endParaRPr>
          </a:p>
        </p:txBody>
      </p:sp>
      <p:sp>
        <p:nvSpPr>
          <p:cNvPr id="4" name="some moments in life">
            <a:extLst>
              <a:ext uri="{FF2B5EF4-FFF2-40B4-BE49-F238E27FC236}">
                <a16:creationId xmlns:a16="http://schemas.microsoft.com/office/drawing/2014/main" id="{EED9FDC3-8811-D24B-BBFF-1E81FD438BF7}"/>
              </a:ext>
            </a:extLst>
          </p:cNvPr>
          <p:cNvSpPr txBox="1"/>
          <p:nvPr/>
        </p:nvSpPr>
        <p:spPr>
          <a:xfrm>
            <a:off x="6719059" y="3269893"/>
            <a:ext cx="3194913" cy="7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2200" cap="all"/>
            </a:lvl1pPr>
          </a:lstStyle>
          <a:p>
            <a:pPr algn="r" defTabSz="914126" hangingPunct="0"/>
            <a:r>
              <a:rPr lang="zh-TW" altLang="en-US" sz="2199" kern="0" dirty="0">
                <a:solidFill>
                  <a:srgbClr val="000000"/>
                </a:solidFill>
                <a:latin typeface="Josefin Sans"/>
                <a:sym typeface="Josefin Sans"/>
              </a:rPr>
              <a:t>專注於令你興奮的事情，</a:t>
            </a:r>
            <a:endParaRPr lang="en-US" altLang="zh-TW" sz="2199" kern="0" dirty="0">
              <a:solidFill>
                <a:srgbClr val="000000"/>
              </a:solidFill>
              <a:latin typeface="Josefin Sans"/>
              <a:sym typeface="Josefin Sans"/>
            </a:endParaRPr>
          </a:p>
          <a:p>
            <a:pPr algn="r" defTabSz="914126" hangingPunct="0"/>
            <a:r>
              <a:rPr lang="zh-TW" altLang="en-US" sz="2199" kern="0" dirty="0">
                <a:solidFill>
                  <a:srgbClr val="000000"/>
                </a:solidFill>
                <a:latin typeface="Josefin Sans"/>
                <a:sym typeface="Josefin Sans"/>
              </a:rPr>
              <a:t>你就能感受到那股力量。</a:t>
            </a:r>
            <a:endParaRPr sz="2399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Josefi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BCE19-CF60-2849-B5A2-B29A0BBF6C79}"/>
              </a:ext>
            </a:extLst>
          </p:cNvPr>
          <p:cNvSpPr/>
          <p:nvPr/>
        </p:nvSpPr>
        <p:spPr>
          <a:xfrm>
            <a:off x="7504021" y="4039133"/>
            <a:ext cx="2409951" cy="615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126" hangingPunct="0"/>
            <a:r>
              <a:rPr lang="en-US" sz="1699" kern="0" dirty="0">
                <a:solidFill>
                  <a:srgbClr val="000000"/>
                </a:solidFill>
                <a:latin typeface="Calibri"/>
                <a:sym typeface="Josefin Sans"/>
              </a:rPr>
              <a:t>Oprah Winfrey</a:t>
            </a:r>
          </a:p>
          <a:p>
            <a:pPr algn="r" defTabSz="914126" hangingPunct="0"/>
            <a:r>
              <a:rPr lang="zh-TW" altLang="en-US" sz="1699" kern="0" dirty="0">
                <a:solidFill>
                  <a:srgbClr val="000000"/>
                </a:solidFill>
                <a:latin typeface="Calibri"/>
                <a:sym typeface="Josefin Sans"/>
              </a:rPr>
              <a:t>美國電視脫口秀主持人</a:t>
            </a:r>
            <a:endParaRPr lang="en-US" sz="1699" kern="0" dirty="0">
              <a:solidFill>
                <a:srgbClr val="000000"/>
              </a:solidFill>
              <a:latin typeface="Calibri"/>
              <a:sym typeface="Josefin Sans"/>
            </a:endParaRPr>
          </a:p>
        </p:txBody>
      </p:sp>
    </p:spTree>
    <p:extLst>
      <p:ext uri="{BB962C8B-B14F-4D97-AF65-F5344CB8AC3E}">
        <p14:creationId xmlns:p14="http://schemas.microsoft.com/office/powerpoint/2010/main" val="15965723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8A0806E-7331-A94B-834E-5A8389724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273" y="508762"/>
            <a:ext cx="7897343" cy="5840479"/>
          </a:xfrm>
          <a:prstGeom prst="rect">
            <a:avLst/>
          </a:prstGeom>
        </p:spPr>
      </p:pic>
      <p:sp>
        <p:nvSpPr>
          <p:cNvPr id="5" name="passion">
            <a:extLst>
              <a:ext uri="{FF2B5EF4-FFF2-40B4-BE49-F238E27FC236}">
                <a16:creationId xmlns:a16="http://schemas.microsoft.com/office/drawing/2014/main" id="{20D54CB7-D022-154E-8223-4252848A3034}"/>
              </a:ext>
            </a:extLst>
          </p:cNvPr>
          <p:cNvSpPr txBox="1"/>
          <p:nvPr/>
        </p:nvSpPr>
        <p:spPr>
          <a:xfrm>
            <a:off x="1613353" y="5345063"/>
            <a:ext cx="3169271" cy="969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5700" cap="all"/>
            </a:lvl1pPr>
          </a:lstStyle>
          <a:p>
            <a:pPr defTabSz="914126" hangingPunct="0"/>
            <a:r>
              <a:rPr lang="zh-TW" altLang="en-US" sz="5698" b="1" kern="0" spc="300" dirty="0">
                <a:solidFill>
                  <a:srgbClr val="000000"/>
                </a:solidFill>
                <a:latin typeface="Calibri"/>
                <a:sym typeface="Josefin Sans"/>
              </a:rPr>
              <a:t>優秀產品</a:t>
            </a:r>
            <a:endParaRPr sz="5698" b="1" kern="0" spc="300" dirty="0">
              <a:solidFill>
                <a:srgbClr val="000000"/>
              </a:solidFill>
              <a:latin typeface="Calibri"/>
              <a:sym typeface="Josefin Sans"/>
            </a:endParaRPr>
          </a:p>
        </p:txBody>
      </p:sp>
    </p:spTree>
    <p:extLst>
      <p:ext uri="{BB962C8B-B14F-4D97-AF65-F5344CB8AC3E}">
        <p14:creationId xmlns:p14="http://schemas.microsoft.com/office/powerpoint/2010/main" val="40178272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Michelle Profile 22_product.png" descr="Michelle Profile 22_produc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0508" y="1889740"/>
            <a:ext cx="1427121" cy="3300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48702" y="1860537"/>
            <a:ext cx="1946253" cy="3359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69158" y="1873440"/>
            <a:ext cx="1223540" cy="333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21349" y="1833085"/>
            <a:ext cx="2000959" cy="3414012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72338" y="1846372"/>
            <a:ext cx="1463458" cy="338744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b="11444"/>
          <a:stretch>
            <a:fillRect/>
          </a:stretch>
        </p:blipFill>
        <p:spPr>
          <a:xfrm>
            <a:off x="7848275" y="1850784"/>
            <a:ext cx="1265302" cy="3462982"/>
          </a:xfrm>
          <a:prstGeom prst="rect">
            <a:avLst/>
          </a:prstGeom>
          <a:ln w="12700">
            <a:miter lim="400000"/>
          </a:ln>
          <a:effectLst>
            <a:reflection stA="80223" endPos="4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48937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Michelle Profile 22_people.png" descr="Michelle Profile 22_peop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-divider-02.png" descr="image-divider-0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2609" y="204040"/>
            <a:ext cx="9141619" cy="685621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assion">
            <a:extLst>
              <a:ext uri="{FF2B5EF4-FFF2-40B4-BE49-F238E27FC236}">
                <a16:creationId xmlns:a16="http://schemas.microsoft.com/office/drawing/2014/main" id="{FAE7A18D-8EF4-884A-B13D-F3BF48579F56}"/>
              </a:ext>
            </a:extLst>
          </p:cNvPr>
          <p:cNvSpPr txBox="1"/>
          <p:nvPr/>
        </p:nvSpPr>
        <p:spPr>
          <a:xfrm>
            <a:off x="1592338" y="5357671"/>
            <a:ext cx="3169271" cy="969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7" rIns="45707">
            <a:spAutoFit/>
          </a:bodyPr>
          <a:lstStyle>
            <a:lvl1pPr>
              <a:defRPr sz="5700" cap="all"/>
            </a:lvl1pPr>
          </a:lstStyle>
          <a:p>
            <a:pPr defTabSz="914126" hangingPunct="0"/>
            <a:r>
              <a:rPr lang="zh-TW" altLang="en-US" sz="5698" b="1" kern="0" spc="300" dirty="0">
                <a:solidFill>
                  <a:srgbClr val="000000"/>
                </a:solidFill>
                <a:latin typeface="Calibri"/>
                <a:sym typeface="Josefin Sans"/>
              </a:rPr>
              <a:t>卓越人才</a:t>
            </a:r>
            <a:endParaRPr sz="5698" b="1" kern="0" spc="300" dirty="0">
              <a:solidFill>
                <a:srgbClr val="000000"/>
              </a:solidFill>
              <a:latin typeface="Calibri"/>
              <a:sym typeface="Josefin Sans"/>
            </a:endParaRPr>
          </a:p>
        </p:txBody>
      </p:sp>
    </p:spTree>
    <p:extLst>
      <p:ext uri="{BB962C8B-B14F-4D97-AF65-F5344CB8AC3E}">
        <p14:creationId xmlns:p14="http://schemas.microsoft.com/office/powerpoint/2010/main" val="565487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7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Josefin Sans"/>
            <a:ea typeface="Josefin Sans"/>
            <a:cs typeface="Josefin Sans"/>
            <a:sym typeface="Josefi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467</Words>
  <Application>Microsoft Office PowerPoint</Application>
  <PresentationFormat>Widescreen</PresentationFormat>
  <Paragraphs>87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Josefin Sans</vt:lpstr>
      <vt:lpstr>標楷體</vt:lpstr>
      <vt:lpstr>Arial</vt:lpstr>
      <vt:lpstr>Calibri</vt:lpstr>
      <vt:lpstr>Calibri Light</vt:lpstr>
      <vt:lpstr>7_Office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2</cp:revision>
  <dcterms:created xsi:type="dcterms:W3CDTF">2018-10-22T10:04:03Z</dcterms:created>
  <dcterms:modified xsi:type="dcterms:W3CDTF">2018-10-22T10:09:55Z</dcterms:modified>
</cp:coreProperties>
</file>